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4"/>
  </p:sldMasterIdLst>
  <p:notesMasterIdLst>
    <p:notesMasterId r:id="rId10"/>
  </p:notesMasterIdLst>
  <p:handoutMasterIdLst>
    <p:handoutMasterId r:id="rId11"/>
  </p:handoutMasterIdLst>
  <p:sldIdLst>
    <p:sldId id="262" r:id="rId5"/>
    <p:sldId id="265" r:id="rId6"/>
    <p:sldId id="268" r:id="rId7"/>
    <p:sldId id="261" r:id="rId8"/>
    <p:sldId id="267" r:id="rId9"/>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7"/>
  </p:normalViewPr>
  <p:slideViewPr>
    <p:cSldViewPr snapToGrid="0" snapToObjects="1">
      <p:cViewPr varScale="1">
        <p:scale>
          <a:sx n="85" d="100"/>
          <a:sy n="85" d="100"/>
        </p:scale>
        <p:origin x="590" y="53"/>
      </p:cViewPr>
      <p:guideLst/>
    </p:cSldViewPr>
  </p:slideViewPr>
  <p:notesTextViewPr>
    <p:cViewPr>
      <p:scale>
        <a:sx n="1" d="1"/>
        <a:sy n="1" d="1"/>
      </p:scale>
      <p:origin x="0" y="0"/>
    </p:cViewPr>
  </p:notesTextViewPr>
  <p:notesViewPr>
    <p:cSldViewPr snapToGrid="0" snapToObjects="1">
      <p:cViewPr varScale="1">
        <p:scale>
          <a:sx n="87" d="100"/>
          <a:sy n="87" d="100"/>
        </p:scale>
        <p:origin x="384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1" qsCatId="simple" csTypeId="urn:microsoft.com/office/officeart/2018/5/colors/Iconchunking_neutralicontext_accent5_2" csCatId="accent5" phldr="1"/>
      <dgm:spPr/>
    </dgm:pt>
    <dgm:pt modelId="{4AF52931-E4CA-4429-AACB-B8747CDB2409}">
      <dgm:prSet phldrT="[Text]"/>
      <dgm:spPr/>
      <dgm:t>
        <a:bodyPr rtlCol="0"/>
        <a:lstStyle/>
        <a:p>
          <a:pPr rtl="0">
            <a:lnSpc>
              <a:spcPct val="100000"/>
            </a:lnSpc>
          </a:pPr>
          <a:r>
            <a:rPr lang="hr-HR" noProof="0" dirty="0" err="1"/>
            <a:t>Look</a:t>
          </a:r>
          <a:r>
            <a:rPr lang="hr-HR" noProof="0" dirty="0"/>
            <a:t> at </a:t>
          </a:r>
          <a:r>
            <a:rPr lang="hr-HR" noProof="0" dirty="0" err="1"/>
            <a:t>the</a:t>
          </a:r>
          <a:r>
            <a:rPr lang="hr-HR" noProof="0" dirty="0"/>
            <a:t> </a:t>
          </a:r>
          <a:r>
            <a:rPr lang="hr-HR" noProof="0" dirty="0" err="1"/>
            <a:t>pictures.Work</a:t>
          </a:r>
          <a:r>
            <a:rPr lang="hr-HR" noProof="0" dirty="0"/>
            <a:t> </a:t>
          </a:r>
          <a:r>
            <a:rPr lang="hr-HR" noProof="0" dirty="0" err="1"/>
            <a:t>with</a:t>
          </a:r>
          <a:r>
            <a:rPr lang="hr-HR" noProof="0" dirty="0"/>
            <a:t> </a:t>
          </a:r>
          <a:r>
            <a:rPr lang="hr-HR" noProof="0" dirty="0" err="1"/>
            <a:t>your</a:t>
          </a:r>
          <a:r>
            <a:rPr lang="hr-HR" noProof="0" dirty="0"/>
            <a:t> partner.</a:t>
          </a:r>
          <a:endParaRPr lang="en-GB" noProof="0" dirty="0"/>
        </a:p>
      </dgm:t>
    </dgm:pt>
    <dgm:pt modelId="{67B2FC97-2FAE-4EFE-9DEE-E4216C657F35}" type="parTrans" cxnId="{F82329C8-C3B2-4E9B-9033-528488D72705}">
      <dgm:prSet/>
      <dgm:spPr/>
      <dgm:t>
        <a:bodyPr rtlCol="0"/>
        <a:lstStyle/>
        <a:p>
          <a:pPr rtl="0"/>
          <a:endParaRPr lang="en-GB" noProof="0" dirty="0"/>
        </a:p>
      </dgm:t>
    </dgm:pt>
    <dgm:pt modelId="{D86AF01C-9CBC-41F8-9354-48CD82BDFDC9}" type="sibTrans" cxnId="{F82329C8-C3B2-4E9B-9033-528488D72705}">
      <dgm:prSet/>
      <dgm:spPr/>
      <dgm:t>
        <a:bodyPr rtlCol="0"/>
        <a:lstStyle/>
        <a:p>
          <a:pPr rtl="0"/>
          <a:endParaRPr lang="en-GB" noProof="0" dirty="0"/>
        </a:p>
      </dgm:t>
    </dgm:pt>
    <dgm:pt modelId="{81BEB84D-9A77-49C6-9301-B3359FCAC75F}">
      <dgm:prSet phldrT="[Text]"/>
      <dgm:spPr/>
      <dgm:t>
        <a:bodyPr rtlCol="0"/>
        <a:lstStyle/>
        <a:p>
          <a:pPr rtl="0">
            <a:lnSpc>
              <a:spcPct val="100000"/>
            </a:lnSpc>
          </a:pPr>
          <a:r>
            <a:rPr lang="hr-HR" noProof="0" dirty="0"/>
            <a:t> </a:t>
          </a:r>
          <a:r>
            <a:rPr lang="hr-HR" noProof="0" dirty="0" err="1"/>
            <a:t>Discuss</a:t>
          </a:r>
          <a:r>
            <a:rPr lang="hr-HR" noProof="0" dirty="0"/>
            <a:t> </a:t>
          </a:r>
          <a:r>
            <a:rPr lang="hr-HR" noProof="0" dirty="0" err="1"/>
            <a:t>whether</a:t>
          </a:r>
          <a:r>
            <a:rPr lang="hr-HR" noProof="0" dirty="0"/>
            <a:t> </a:t>
          </a:r>
          <a:r>
            <a:rPr lang="hr-HR" noProof="0" dirty="0" err="1"/>
            <a:t>each</a:t>
          </a:r>
          <a:r>
            <a:rPr lang="hr-HR" noProof="0" dirty="0"/>
            <a:t> </a:t>
          </a:r>
          <a:r>
            <a:rPr lang="hr-HR" noProof="0" dirty="0" err="1"/>
            <a:t>person</a:t>
          </a:r>
          <a:r>
            <a:rPr lang="hr-HR" noProof="0" dirty="0"/>
            <a:t> </a:t>
          </a:r>
          <a:r>
            <a:rPr lang="hr-HR" noProof="0" dirty="0" err="1"/>
            <a:t>is</a:t>
          </a:r>
          <a:r>
            <a:rPr lang="hr-HR" noProof="0" dirty="0"/>
            <a:t> </a:t>
          </a:r>
          <a:r>
            <a:rPr lang="hr-HR" noProof="0" dirty="0" err="1"/>
            <a:t>fictional</a:t>
          </a:r>
          <a:r>
            <a:rPr lang="hr-HR" noProof="0" dirty="0"/>
            <a:t> </a:t>
          </a:r>
          <a:r>
            <a:rPr lang="hr-HR" noProof="0" dirty="0" err="1"/>
            <a:t>or</a:t>
          </a:r>
          <a:r>
            <a:rPr lang="hr-HR" noProof="0" dirty="0"/>
            <a:t> </a:t>
          </a:r>
          <a:r>
            <a:rPr lang="hr-HR" noProof="0" dirty="0" err="1"/>
            <a:t>real</a:t>
          </a:r>
          <a:r>
            <a:rPr lang="hr-HR" noProof="0" dirty="0"/>
            <a:t>. </a:t>
          </a:r>
          <a:endParaRPr lang="en-GB" noProof="0" dirty="0"/>
        </a:p>
      </dgm:t>
    </dgm:pt>
    <dgm:pt modelId="{AE4D0D43-0332-4F79-8D35-BCD8C10758AE}" type="parTrans" cxnId="{420EF6C4-7321-43BE-A2FC-253606B1E06A}">
      <dgm:prSet/>
      <dgm:spPr/>
      <dgm:t>
        <a:bodyPr rtlCol="0"/>
        <a:lstStyle/>
        <a:p>
          <a:pPr rtl="0"/>
          <a:endParaRPr lang="en-GB" noProof="0" dirty="0"/>
        </a:p>
      </dgm:t>
    </dgm:pt>
    <dgm:pt modelId="{5D260F18-25D2-4074-87F1-7E78DDA61C58}" type="sibTrans" cxnId="{420EF6C4-7321-43BE-A2FC-253606B1E06A}">
      <dgm:prSet/>
      <dgm:spPr/>
      <dgm:t>
        <a:bodyPr rtlCol="0"/>
        <a:lstStyle/>
        <a:p>
          <a:pPr rtl="0"/>
          <a:endParaRPr lang="en-GB" noProof="0" dirty="0"/>
        </a:p>
      </dgm:t>
    </dgm:pt>
    <dgm:pt modelId="{BFF9359E-E9B1-4B73-BACC-2C7988765B16}">
      <dgm:prSet phldrT="[Text]"/>
      <dgm:spPr/>
      <dgm:t>
        <a:bodyPr rtlCol="0"/>
        <a:lstStyle/>
        <a:p>
          <a:pPr rtl="0">
            <a:lnSpc>
              <a:spcPct val="100000"/>
            </a:lnSpc>
          </a:pPr>
          <a:r>
            <a:rPr lang="hr-HR" noProof="0" dirty="0"/>
            <a:t>Talk </a:t>
          </a:r>
          <a:r>
            <a:rPr lang="hr-HR" noProof="0" dirty="0" err="1"/>
            <a:t>about</a:t>
          </a:r>
          <a:r>
            <a:rPr lang="hr-HR" noProof="0" dirty="0"/>
            <a:t> </a:t>
          </a:r>
          <a:r>
            <a:rPr lang="hr-HR" noProof="0" dirty="0" err="1"/>
            <a:t>what</a:t>
          </a:r>
          <a:r>
            <a:rPr lang="hr-HR" noProof="0" dirty="0"/>
            <a:t> </a:t>
          </a:r>
          <a:r>
            <a:rPr lang="hr-HR" noProof="0" dirty="0" err="1"/>
            <a:t>makes</a:t>
          </a:r>
          <a:r>
            <a:rPr lang="hr-HR" noProof="0" dirty="0"/>
            <a:t> </a:t>
          </a:r>
          <a:r>
            <a:rPr lang="hr-HR" noProof="0" dirty="0" err="1"/>
            <a:t>each</a:t>
          </a:r>
          <a:r>
            <a:rPr lang="hr-HR" noProof="0" dirty="0"/>
            <a:t> one </a:t>
          </a:r>
          <a:r>
            <a:rPr lang="hr-HR" noProof="0" dirty="0" err="1"/>
            <a:t>of</a:t>
          </a:r>
          <a:r>
            <a:rPr lang="hr-HR" noProof="0" dirty="0"/>
            <a:t> </a:t>
          </a:r>
          <a:r>
            <a:rPr lang="hr-HR" noProof="0" dirty="0" err="1"/>
            <a:t>them</a:t>
          </a:r>
          <a:r>
            <a:rPr lang="hr-HR" noProof="0" dirty="0"/>
            <a:t> a </a:t>
          </a:r>
          <a:r>
            <a:rPr lang="hr-HR" noProof="0" dirty="0" err="1"/>
            <a:t>hero</a:t>
          </a:r>
          <a:r>
            <a:rPr lang="hr-HR" noProof="0" dirty="0"/>
            <a:t>.</a:t>
          </a:r>
          <a:endParaRPr lang="en-GB" noProof="0" dirty="0"/>
        </a:p>
      </dgm:t>
    </dgm:pt>
    <dgm:pt modelId="{6E0A40FA-1B79-4089-8B9A-3BA22865FE4E}" type="parTrans" cxnId="{516EC545-1971-48B3-978C-4756FCDCCFD9}">
      <dgm:prSet/>
      <dgm:spPr/>
      <dgm:t>
        <a:bodyPr rtlCol="0"/>
        <a:lstStyle/>
        <a:p>
          <a:pPr rtl="0"/>
          <a:endParaRPr lang="en-GB" noProof="0" dirty="0"/>
        </a:p>
      </dgm:t>
    </dgm:pt>
    <dgm:pt modelId="{1CEF1965-C516-4C44-BAE3-2FA3F5116930}" type="sibTrans" cxnId="{516EC545-1971-48B3-978C-4756FCDCCFD9}">
      <dgm:prSet/>
      <dgm:spPr/>
      <dgm:t>
        <a:bodyPr rtlCol="0"/>
        <a:lstStyle/>
        <a:p>
          <a:pPr rtl="0"/>
          <a:endParaRPr lang="en-GB" noProof="0" dirty="0"/>
        </a:p>
      </dgm:t>
    </dgm:pt>
    <dgm:pt modelId="{536D0097-A245-4152-8984-CC3ABB7DF273}" type="pres">
      <dgm:prSet presAssocID="{C7720856-93F0-4CC7-B7FD-2466914A11D4}" presName="root" presStyleCnt="0">
        <dgm:presLayoutVars>
          <dgm:dir/>
          <dgm:resizeHandles val="exact"/>
        </dgm:presLayoutVars>
      </dgm:prSet>
      <dgm:spPr/>
    </dgm:pt>
    <dgm:pt modelId="{DB8DBD9D-81A4-425A-BACC-11558B39BA4F}" type="pres">
      <dgm:prSet presAssocID="{4AF52931-E4CA-4429-AACB-B8747CDB2409}" presName="compNode" presStyleCnt="0"/>
      <dgm:spPr/>
    </dgm:pt>
    <dgm:pt modelId="{DE4D0CB4-0619-47EF-A746-365405D39958}" type="pres">
      <dgm:prSet presAssocID="{4AF52931-E4CA-4429-AACB-B8747CDB2409}" presName="bgRect" presStyleLbl="bgShp" presStyleIdx="0" presStyleCnt="3"/>
      <dgm:spPr/>
    </dgm:pt>
    <dgm:pt modelId="{ABC6D826-A6E6-42EC-BF0E-9025B33009B2}" type="pres">
      <dgm:prSet presAssocID="{4AF52931-E4CA-4429-AACB-B8747CDB240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3E7294FB-7627-4D43-88C1-EE466B3369AD}" type="pres">
      <dgm:prSet presAssocID="{4AF52931-E4CA-4429-AACB-B8747CDB2409}" presName="spaceRect" presStyleCnt="0"/>
      <dgm:spPr/>
    </dgm:pt>
    <dgm:pt modelId="{573FC8C9-03E6-4269-9DB7-824A4479C21C}" type="pres">
      <dgm:prSet presAssocID="{4AF52931-E4CA-4429-AACB-B8747CDB2409}" presName="parTx" presStyleLbl="revTx" presStyleIdx="0" presStyleCnt="3">
        <dgm:presLayoutVars>
          <dgm:chMax val="0"/>
          <dgm:chPref val="0"/>
        </dgm:presLayoutVars>
      </dgm:prSet>
      <dgm:spPr/>
    </dgm:pt>
    <dgm:pt modelId="{5F2C253B-D9B7-4F6A-BC58-58675D37BE4B}" type="pres">
      <dgm:prSet presAssocID="{D86AF01C-9CBC-41F8-9354-48CD82BDFDC9}" presName="sibTrans" presStyleCnt="0"/>
      <dgm:spPr/>
    </dgm:pt>
    <dgm:pt modelId="{6802359D-3E26-495D-95C0-D50D2FF0A0AB}" type="pres">
      <dgm:prSet presAssocID="{81BEB84D-9A77-49C6-9301-B3359FCAC75F}" presName="compNode" presStyleCnt="0"/>
      <dgm:spPr/>
    </dgm:pt>
    <dgm:pt modelId="{B58CA141-504B-412A-818E-73651C363A3D}" type="pres">
      <dgm:prSet presAssocID="{81BEB84D-9A77-49C6-9301-B3359FCAC75F}" presName="bgRect" presStyleLbl="bgShp" presStyleIdx="1" presStyleCnt="3"/>
      <dgm:spPr/>
    </dgm:pt>
    <dgm:pt modelId="{AFC95015-001F-49EB-8731-0714E310C46E}" type="pres">
      <dgm:prSet presAssocID="{81BEB84D-9A77-49C6-9301-B3359FCAC7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D4F75FDB-FBCC-4B87-AABC-5ADBB261BB02}" type="pres">
      <dgm:prSet presAssocID="{81BEB84D-9A77-49C6-9301-B3359FCAC75F}" presName="spaceRect" presStyleCnt="0"/>
      <dgm:spPr/>
    </dgm:pt>
    <dgm:pt modelId="{8C6416B8-BF6E-4B19-A8CD-80E01FEB1ED8}" type="pres">
      <dgm:prSet presAssocID="{81BEB84D-9A77-49C6-9301-B3359FCAC75F}" presName="parTx" presStyleLbl="revTx" presStyleIdx="1" presStyleCnt="3">
        <dgm:presLayoutVars>
          <dgm:chMax val="0"/>
          <dgm:chPref val="0"/>
        </dgm:presLayoutVars>
      </dgm:prSet>
      <dgm:spPr/>
    </dgm:pt>
    <dgm:pt modelId="{91C06081-CFBE-49AB-AE47-FB2FE4BD1620}" type="pres">
      <dgm:prSet presAssocID="{5D260F18-25D2-4074-87F1-7E78DDA61C58}" presName="sibTrans" presStyleCnt="0"/>
      <dgm:spPr/>
    </dgm:pt>
    <dgm:pt modelId="{780F5C81-E187-46CA-9F2B-7655A74715CA}" type="pres">
      <dgm:prSet presAssocID="{BFF9359E-E9B1-4B73-BACC-2C7988765B16}" presName="compNode" presStyleCnt="0"/>
      <dgm:spPr/>
    </dgm:pt>
    <dgm:pt modelId="{2DD6782C-3741-43AC-8E3F-C7C2A5A092FE}" type="pres">
      <dgm:prSet presAssocID="{BFF9359E-E9B1-4B73-BACC-2C7988765B16}" presName="bgRect" presStyleLbl="bgShp" presStyleIdx="2" presStyleCnt="3"/>
      <dgm:spPr/>
    </dgm:pt>
    <dgm:pt modelId="{22E3D4D5-84E6-41EE-BF94-D56D24841B8B}" type="pres">
      <dgm:prSet presAssocID="{BFF9359E-E9B1-4B73-BACC-2C7988765B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97079802-B104-4A91-9CE1-92B9B5C9364A}" type="pres">
      <dgm:prSet presAssocID="{BFF9359E-E9B1-4B73-BACC-2C7988765B16}" presName="spaceRect" presStyleCnt="0"/>
      <dgm:spPr/>
    </dgm:pt>
    <dgm:pt modelId="{61C9C6B6-F051-4AFC-B696-34674ED32FC0}" type="pres">
      <dgm:prSet presAssocID="{BFF9359E-E9B1-4B73-BACC-2C7988765B16}" presName="parTx" presStyleLbl="revTx" presStyleIdx="2" presStyleCnt="3">
        <dgm:presLayoutVars>
          <dgm:chMax val="0"/>
          <dgm:chPref val="0"/>
        </dgm:presLayoutVars>
      </dgm:prSet>
      <dgm:spPr/>
    </dgm:pt>
  </dgm:ptLst>
  <dgm:cxnLst>
    <dgm:cxn modelId="{6CE42D31-A5CD-4293-9252-02BB7390D545}" type="presOf" srcId="{4AF52931-E4CA-4429-AACB-B8747CDB2409}" destId="{573FC8C9-03E6-4269-9DB7-824A4479C21C}" srcOrd="0" destOrd="0" presId="urn:microsoft.com/office/officeart/2018/2/layout/IconVerticalSolidList"/>
    <dgm:cxn modelId="{516EC545-1971-48B3-978C-4756FCDCCFD9}" srcId="{C7720856-93F0-4CC7-B7FD-2466914A11D4}" destId="{BFF9359E-E9B1-4B73-BACC-2C7988765B16}" srcOrd="2" destOrd="0" parTransId="{6E0A40FA-1B79-4089-8B9A-3BA22865FE4E}" sibTransId="{1CEF1965-C516-4C44-BAE3-2FA3F5116930}"/>
    <dgm:cxn modelId="{F9899549-F706-4D9A-8D30-CC87785A4BD1}" type="presOf" srcId="{BFF9359E-E9B1-4B73-BACC-2C7988765B16}" destId="{61C9C6B6-F051-4AFC-B696-34674ED32FC0}" srcOrd="0" destOrd="0" presId="urn:microsoft.com/office/officeart/2018/2/layout/IconVerticalSolidList"/>
    <dgm:cxn modelId="{745B6C74-C9FD-47F7-996E-2D57D164A5C8}" type="presOf" srcId="{81BEB84D-9A77-49C6-9301-B3359FCAC75F}" destId="{8C6416B8-BF6E-4B19-A8CD-80E01FEB1ED8}" srcOrd="0" destOrd="0" presId="urn:microsoft.com/office/officeart/2018/2/layout/IconVerticalSolidList"/>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0314A3D2-5E17-48C8-86C5-FD62237EACB0}" type="presOf" srcId="{C7720856-93F0-4CC7-B7FD-2466914A11D4}" destId="{536D0097-A245-4152-8984-CC3ABB7DF273}" srcOrd="0" destOrd="0" presId="urn:microsoft.com/office/officeart/2018/2/layout/IconVerticalSolidList"/>
    <dgm:cxn modelId="{98B89911-E2C3-40B5-8E4D-32E9D5AF57FA}" type="presParOf" srcId="{536D0097-A245-4152-8984-CC3ABB7DF273}" destId="{DB8DBD9D-81A4-425A-BACC-11558B39BA4F}" srcOrd="0" destOrd="0" presId="urn:microsoft.com/office/officeart/2018/2/layout/IconVerticalSolidList"/>
    <dgm:cxn modelId="{AC1D2426-5DFE-4D6E-A87C-447D261455F2}" type="presParOf" srcId="{DB8DBD9D-81A4-425A-BACC-11558B39BA4F}" destId="{DE4D0CB4-0619-47EF-A746-365405D39958}" srcOrd="0" destOrd="0" presId="urn:microsoft.com/office/officeart/2018/2/layout/IconVerticalSolidList"/>
    <dgm:cxn modelId="{1D260F22-1154-411C-BE72-65712F06CB44}" type="presParOf" srcId="{DB8DBD9D-81A4-425A-BACC-11558B39BA4F}" destId="{ABC6D826-A6E6-42EC-BF0E-9025B33009B2}" srcOrd="1" destOrd="0" presId="urn:microsoft.com/office/officeart/2018/2/layout/IconVerticalSolidList"/>
    <dgm:cxn modelId="{851491A2-CC50-4F98-8620-1B16BCAA1E5F}" type="presParOf" srcId="{DB8DBD9D-81A4-425A-BACC-11558B39BA4F}" destId="{3E7294FB-7627-4D43-88C1-EE466B3369AD}" srcOrd="2" destOrd="0" presId="urn:microsoft.com/office/officeart/2018/2/layout/IconVerticalSolidList"/>
    <dgm:cxn modelId="{334AEA8F-9DBB-474B-B77E-C1F08C98FC4E}" type="presParOf" srcId="{DB8DBD9D-81A4-425A-BACC-11558B39BA4F}" destId="{573FC8C9-03E6-4269-9DB7-824A4479C21C}" srcOrd="3" destOrd="0" presId="urn:microsoft.com/office/officeart/2018/2/layout/IconVerticalSolidList"/>
    <dgm:cxn modelId="{254B904F-3F35-42D3-93F4-1CDEA88A8153}" type="presParOf" srcId="{536D0097-A245-4152-8984-CC3ABB7DF273}" destId="{5F2C253B-D9B7-4F6A-BC58-58675D37BE4B}" srcOrd="1" destOrd="0" presId="urn:microsoft.com/office/officeart/2018/2/layout/IconVerticalSolidList"/>
    <dgm:cxn modelId="{EA473A5F-67A7-465E-8AF0-BCC7AA4998D7}" type="presParOf" srcId="{536D0097-A245-4152-8984-CC3ABB7DF273}" destId="{6802359D-3E26-495D-95C0-D50D2FF0A0AB}" srcOrd="2" destOrd="0" presId="urn:microsoft.com/office/officeart/2018/2/layout/IconVerticalSolidList"/>
    <dgm:cxn modelId="{3EA1E20D-3681-4C75-B15D-5D1DD3930DEE}" type="presParOf" srcId="{6802359D-3E26-495D-95C0-D50D2FF0A0AB}" destId="{B58CA141-504B-412A-818E-73651C363A3D}" srcOrd="0" destOrd="0" presId="urn:microsoft.com/office/officeart/2018/2/layout/IconVerticalSolidList"/>
    <dgm:cxn modelId="{FDCE3AB2-924B-400D-A9DE-D08297DAF291}" type="presParOf" srcId="{6802359D-3E26-495D-95C0-D50D2FF0A0AB}" destId="{AFC95015-001F-49EB-8731-0714E310C46E}" srcOrd="1" destOrd="0" presId="urn:microsoft.com/office/officeart/2018/2/layout/IconVerticalSolidList"/>
    <dgm:cxn modelId="{BDA015F8-97AE-48DF-93CC-7552465E4756}" type="presParOf" srcId="{6802359D-3E26-495D-95C0-D50D2FF0A0AB}" destId="{D4F75FDB-FBCC-4B87-AABC-5ADBB261BB02}" srcOrd="2" destOrd="0" presId="urn:microsoft.com/office/officeart/2018/2/layout/IconVerticalSolidList"/>
    <dgm:cxn modelId="{9F0D6FCF-B728-4D45-BA20-DEE7162FFE27}" type="presParOf" srcId="{6802359D-3E26-495D-95C0-D50D2FF0A0AB}" destId="{8C6416B8-BF6E-4B19-A8CD-80E01FEB1ED8}" srcOrd="3" destOrd="0" presId="urn:microsoft.com/office/officeart/2018/2/layout/IconVerticalSolidList"/>
    <dgm:cxn modelId="{473851C0-4FDC-4DB1-8FC0-25AAC7B6CF71}" type="presParOf" srcId="{536D0097-A245-4152-8984-CC3ABB7DF273}" destId="{91C06081-CFBE-49AB-AE47-FB2FE4BD1620}" srcOrd="3" destOrd="0" presId="urn:microsoft.com/office/officeart/2018/2/layout/IconVerticalSolidList"/>
    <dgm:cxn modelId="{9CA6B505-46F0-4253-ADF2-226B921D100B}" type="presParOf" srcId="{536D0097-A245-4152-8984-CC3ABB7DF273}" destId="{780F5C81-E187-46CA-9F2B-7655A74715CA}" srcOrd="4" destOrd="0" presId="urn:microsoft.com/office/officeart/2018/2/layout/IconVerticalSolidList"/>
    <dgm:cxn modelId="{9D4847BD-25B9-4A68-8068-0711BBEAA0D7}" type="presParOf" srcId="{780F5C81-E187-46CA-9F2B-7655A74715CA}" destId="{2DD6782C-3741-43AC-8E3F-C7C2A5A092FE}" srcOrd="0" destOrd="0" presId="urn:microsoft.com/office/officeart/2018/2/layout/IconVerticalSolidList"/>
    <dgm:cxn modelId="{59281DA9-0529-406E-9193-EE63F35ED646}" type="presParOf" srcId="{780F5C81-E187-46CA-9F2B-7655A74715CA}" destId="{22E3D4D5-84E6-41EE-BF94-D56D24841B8B}" srcOrd="1" destOrd="0" presId="urn:microsoft.com/office/officeart/2018/2/layout/IconVerticalSolidList"/>
    <dgm:cxn modelId="{A8B9FF69-B1EC-4F7B-AF3A-3114F1BD1D77}" type="presParOf" srcId="{780F5C81-E187-46CA-9F2B-7655A74715CA}" destId="{97079802-B104-4A91-9CE1-92B9B5C9364A}" srcOrd="2" destOrd="0" presId="urn:microsoft.com/office/officeart/2018/2/layout/IconVerticalSolidList"/>
    <dgm:cxn modelId="{B7EF2B86-7E13-4C54-9A10-7AF5ADA58315}" type="presParOf" srcId="{780F5C81-E187-46CA-9F2B-7655A74715CA}" destId="{61C9C6B6-F051-4AFC-B696-34674ED32FC0}" srcOrd="3" destOrd="0" presId="urn:microsoft.com/office/officeart/2018/2/layout/IconVerticalSoli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03D04-C97E-4622-AE07-D0307CB3B4CA}"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rtlCol="0"/>
        <a:lstStyle/>
        <a:p>
          <a:pPr rtl="0"/>
          <a:endParaRPr lang="en-US"/>
        </a:p>
      </dgm:t>
    </dgm:pt>
    <dgm:pt modelId="{AAC263CB-8256-4B03-92FE-1622698FB3E9}">
      <dgm:prSet custT="1"/>
      <dgm:spPr/>
      <dgm:t>
        <a:bodyPr rtlCol="0" anchor="ctr"/>
        <a:lstStyle/>
        <a:p>
          <a:pPr rtl="0"/>
          <a:r>
            <a:rPr lang="hr-HR" sz="2000" b="1" noProof="1">
              <a:solidFill>
                <a:schemeClr val="bg1"/>
              </a:solidFill>
            </a:rPr>
            <a:t>STEP 1:</a:t>
          </a:r>
          <a:r>
            <a:rPr lang="hr-HR" sz="2000" noProof="1">
              <a:solidFill>
                <a:schemeClr val="bg1"/>
              </a:solidFill>
            </a:rPr>
            <a:t> work in pairs – read the text and complete the factfile</a:t>
          </a:r>
          <a:endParaRPr lang="en-GB" sz="2000" noProof="1">
            <a:solidFill>
              <a:schemeClr val="bg1"/>
            </a:solidFill>
          </a:endParaRPr>
        </a:p>
      </dgm:t>
    </dgm:pt>
    <dgm:pt modelId="{0BEED663-FC38-4EAD-940F-4C475D2C87DB}" type="parTrans" cxnId="{C5E94186-9CB6-4C42-92B3-C546CC53A7B9}">
      <dgm:prSet/>
      <dgm:spPr/>
      <dgm:t>
        <a:bodyPr rtlCol="0"/>
        <a:lstStyle/>
        <a:p>
          <a:pPr rtl="0"/>
          <a:endParaRPr lang="en-GB" sz="2000" noProof="1"/>
        </a:p>
      </dgm:t>
    </dgm:pt>
    <dgm:pt modelId="{808B76D0-8EC7-469A-93AC-7A6017188A9D}" type="sibTrans" cxnId="{C5E94186-9CB6-4C42-92B3-C546CC53A7B9}">
      <dgm:prSet custT="1"/>
      <dgm:spPr/>
      <dgm:t>
        <a:bodyPr rtlCol="0"/>
        <a:lstStyle/>
        <a:p>
          <a:pPr rtl="0"/>
          <a:endParaRPr lang="en-GB" sz="2000" noProof="1"/>
        </a:p>
      </dgm:t>
    </dgm:pt>
    <dgm:pt modelId="{76D56F19-2708-49DB-8F92-D8AC45F23A9A}">
      <dgm:prSet custT="1"/>
      <dgm:spPr>
        <a:solidFill>
          <a:schemeClr val="accent1"/>
        </a:solidFill>
      </dgm:spPr>
      <dgm:t>
        <a:bodyPr rtlCol="0" anchor="ctr"/>
        <a:lstStyle/>
        <a:p>
          <a:pPr rtl="0"/>
          <a:r>
            <a:rPr lang="hr-HR" sz="2000" b="1" noProof="1">
              <a:solidFill>
                <a:schemeClr val="bg1"/>
              </a:solidFill>
            </a:rPr>
            <a:t>STEP 3</a:t>
          </a:r>
          <a:r>
            <a:rPr lang="hr-HR" sz="2000" noProof="1">
              <a:solidFill>
                <a:schemeClr val="bg1"/>
              </a:solidFill>
            </a:rPr>
            <a:t>: </a:t>
          </a:r>
          <a:r>
            <a:rPr lang="hr-HR" sz="1600" noProof="1">
              <a:solidFill>
                <a:schemeClr val="bg1"/>
              </a:solidFill>
            </a:rPr>
            <a:t>prepare a factfile like the one on Wonder Woman and then write a biography of your hero. You may draw your hero as well.</a:t>
          </a:r>
          <a:endParaRPr lang="en-GB" sz="1600" noProof="1">
            <a:solidFill>
              <a:schemeClr val="bg1"/>
            </a:solidFill>
          </a:endParaRPr>
        </a:p>
      </dgm:t>
    </dgm:pt>
    <dgm:pt modelId="{9D5610C2-0A12-494A-AC46-8DD17C08B09F}" type="parTrans" cxnId="{32E90211-17E0-4DDF-9274-DD3E46D811B8}">
      <dgm:prSet/>
      <dgm:spPr/>
      <dgm:t>
        <a:bodyPr rtlCol="0"/>
        <a:lstStyle/>
        <a:p>
          <a:pPr rtl="0"/>
          <a:endParaRPr lang="en-GB" sz="2000" noProof="1"/>
        </a:p>
      </dgm:t>
    </dgm:pt>
    <dgm:pt modelId="{EC8965A1-F755-4945-8AAC-DCF1F68F011E}" type="sibTrans" cxnId="{32E90211-17E0-4DDF-9274-DD3E46D811B8}">
      <dgm:prSet/>
      <dgm:spPr/>
      <dgm:t>
        <a:bodyPr rtlCol="0"/>
        <a:lstStyle/>
        <a:p>
          <a:pPr rtl="0"/>
          <a:endParaRPr lang="en-GB" sz="2000" noProof="1"/>
        </a:p>
      </dgm:t>
    </dgm:pt>
    <dgm:pt modelId="{4E8D2E69-0173-4BD3-B96A-7A9C5DD12B47}">
      <dgm:prSet custT="1"/>
      <dgm:spPr/>
      <dgm:t>
        <a:bodyPr rtlCol="0" anchor="ctr"/>
        <a:lstStyle/>
        <a:p>
          <a:pPr rtl="0"/>
          <a:r>
            <a:rPr lang="hr-HR" sz="2000" b="1" noProof="1">
              <a:solidFill>
                <a:schemeClr val="bg1"/>
              </a:solidFill>
            </a:rPr>
            <a:t>STEP 2:</a:t>
          </a:r>
          <a:r>
            <a:rPr lang="hr-HR" sz="2000" noProof="1">
              <a:solidFill>
                <a:schemeClr val="bg1"/>
              </a:solidFill>
            </a:rPr>
            <a:t> choose one of the heroes in the box and use the Internet to find out more information about the hero.</a:t>
          </a:r>
          <a:endParaRPr lang="en-GB" sz="2000" noProof="1">
            <a:solidFill>
              <a:schemeClr val="bg1"/>
            </a:solidFill>
          </a:endParaRPr>
        </a:p>
      </dgm:t>
    </dgm:pt>
    <dgm:pt modelId="{FEF1E80E-8A9E-4B0A-817C-2A4CFDCF3FB2}" type="sibTrans" cxnId="{0F866C41-EB5F-47BD-A2CD-A58671F15B67}">
      <dgm:prSet custT="1"/>
      <dgm:spPr/>
      <dgm:t>
        <a:bodyPr rtlCol="0"/>
        <a:lstStyle/>
        <a:p>
          <a:pPr rtl="0"/>
          <a:endParaRPr lang="en-GB" sz="2000" noProof="1"/>
        </a:p>
      </dgm:t>
    </dgm:pt>
    <dgm:pt modelId="{B954BF22-E3B3-4A1C-802E-590228BE2D9C}" type="parTrans" cxnId="{0F866C41-EB5F-47BD-A2CD-A58671F15B67}">
      <dgm:prSet/>
      <dgm:spPr/>
      <dgm:t>
        <a:bodyPr rtlCol="0"/>
        <a:lstStyle/>
        <a:p>
          <a:pPr rtl="0"/>
          <a:endParaRPr lang="en-GB" sz="2000" noProof="1"/>
        </a:p>
      </dgm:t>
    </dgm:pt>
    <dgm:pt modelId="{93A6A030-ABAB-4EFA-B539-0FDB3E07C1EF}">
      <dgm:prSet custT="1"/>
      <dgm:spPr/>
      <dgm:t>
        <a:bodyPr rtlCol="0" anchor="ctr"/>
        <a:lstStyle/>
        <a:p>
          <a:pPr rtl="0"/>
          <a:r>
            <a:rPr lang="hr-HR" sz="1600" b="1" noProof="1">
              <a:solidFill>
                <a:schemeClr val="bg1"/>
              </a:solidFill>
            </a:rPr>
            <a:t>HERMIONE GRANGER, THALIA GRACE,PETER PARKER, BRUCE WAYNE, HAN SOLO, KATNISS EVERDEEN, TONY STARK, ATTICUS FINCH, SAMWISE GAMGEE</a:t>
          </a:r>
          <a:endParaRPr lang="en-GB" sz="1600" b="1" noProof="1">
            <a:solidFill>
              <a:schemeClr val="bg1"/>
            </a:solidFill>
          </a:endParaRPr>
        </a:p>
      </dgm:t>
    </dgm:pt>
    <dgm:pt modelId="{BFE0749E-E343-4A6F-BD09-2810EE6B4BD7}" type="sibTrans" cxnId="{4B40C8DC-6B57-4F5B-8440-7241C649700B}">
      <dgm:prSet custT="1"/>
      <dgm:spPr/>
      <dgm:t>
        <a:bodyPr rtlCol="0"/>
        <a:lstStyle/>
        <a:p>
          <a:pPr rtl="0"/>
          <a:endParaRPr lang="en-GB" sz="2000" noProof="1"/>
        </a:p>
      </dgm:t>
    </dgm:pt>
    <dgm:pt modelId="{3D674B97-6DC6-4A12-85BA-0976D3064237}" type="parTrans" cxnId="{4B40C8DC-6B57-4F5B-8440-7241C649700B}">
      <dgm:prSet/>
      <dgm:spPr/>
      <dgm:t>
        <a:bodyPr rtlCol="0"/>
        <a:lstStyle/>
        <a:p>
          <a:pPr rtl="0"/>
          <a:endParaRPr lang="en-GB" sz="2000" noProof="1"/>
        </a:p>
      </dgm:t>
    </dgm:pt>
    <dgm:pt modelId="{C7117AA3-29D3-A641-A58D-533CC172901B}" type="pres">
      <dgm:prSet presAssocID="{D4503D04-C97E-4622-AE07-D0307CB3B4CA}" presName="Name0" presStyleCnt="0">
        <dgm:presLayoutVars>
          <dgm:dir/>
          <dgm:resizeHandles val="exact"/>
        </dgm:presLayoutVars>
      </dgm:prSet>
      <dgm:spPr/>
    </dgm:pt>
    <dgm:pt modelId="{591CA60E-213E-7B4B-B9DE-D89D137D3DA9}" type="pres">
      <dgm:prSet presAssocID="{AAC263CB-8256-4B03-92FE-1622698FB3E9}" presName="node" presStyleLbl="node1" presStyleIdx="0" presStyleCnt="4">
        <dgm:presLayoutVars>
          <dgm:bulletEnabled val="1"/>
        </dgm:presLayoutVars>
      </dgm:prSet>
      <dgm:spPr/>
    </dgm:pt>
    <dgm:pt modelId="{0B9714F2-E001-9048-99B0-C46EAB1CEAC1}" type="pres">
      <dgm:prSet presAssocID="{808B76D0-8EC7-469A-93AC-7A6017188A9D}" presName="sibTrans" presStyleLbl="sibTrans1D1" presStyleIdx="0" presStyleCnt="3"/>
      <dgm:spPr/>
    </dgm:pt>
    <dgm:pt modelId="{DBF0B936-C069-4B45-92D0-BC84490381D7}" type="pres">
      <dgm:prSet presAssocID="{808B76D0-8EC7-469A-93AC-7A6017188A9D}" presName="connectorText" presStyleLbl="sibTrans1D1" presStyleIdx="0" presStyleCnt="3"/>
      <dgm:spPr/>
    </dgm:pt>
    <dgm:pt modelId="{1FC37317-8B75-7A4E-B46A-6C6A45F69C67}" type="pres">
      <dgm:prSet presAssocID="{4E8D2E69-0173-4BD3-B96A-7A9C5DD12B47}" presName="node" presStyleLbl="node1" presStyleIdx="1" presStyleCnt="4">
        <dgm:presLayoutVars>
          <dgm:bulletEnabled val="1"/>
        </dgm:presLayoutVars>
      </dgm:prSet>
      <dgm:spPr/>
    </dgm:pt>
    <dgm:pt modelId="{DD741774-D280-DD46-9C9B-33FE253D22FC}" type="pres">
      <dgm:prSet presAssocID="{FEF1E80E-8A9E-4B0A-817C-2A4CFDCF3FB2}" presName="sibTrans" presStyleLbl="sibTrans1D1" presStyleIdx="1" presStyleCnt="3"/>
      <dgm:spPr/>
    </dgm:pt>
    <dgm:pt modelId="{B4080084-7793-E342-92FE-F348EAFF157C}" type="pres">
      <dgm:prSet presAssocID="{FEF1E80E-8A9E-4B0A-817C-2A4CFDCF3FB2}" presName="connectorText" presStyleLbl="sibTrans1D1" presStyleIdx="1" presStyleCnt="3"/>
      <dgm:spPr/>
    </dgm:pt>
    <dgm:pt modelId="{F14BE627-E883-874F-A626-EC388DCE8D9B}" type="pres">
      <dgm:prSet presAssocID="{93A6A030-ABAB-4EFA-B539-0FDB3E07C1EF}" presName="node" presStyleLbl="node1" presStyleIdx="2" presStyleCnt="4" custLinFactNeighborX="12560" custLinFactNeighborY="149">
        <dgm:presLayoutVars>
          <dgm:bulletEnabled val="1"/>
        </dgm:presLayoutVars>
      </dgm:prSet>
      <dgm:spPr/>
    </dgm:pt>
    <dgm:pt modelId="{63AED5AC-6A4E-294A-8C0F-D72D7D241108}" type="pres">
      <dgm:prSet presAssocID="{BFE0749E-E343-4A6F-BD09-2810EE6B4BD7}" presName="sibTrans" presStyleLbl="sibTrans1D1" presStyleIdx="2" presStyleCnt="3"/>
      <dgm:spPr/>
    </dgm:pt>
    <dgm:pt modelId="{A4A67B76-88B9-3B42-B3EF-AFCDA17E5E1C}" type="pres">
      <dgm:prSet presAssocID="{BFE0749E-E343-4A6F-BD09-2810EE6B4BD7}" presName="connectorText" presStyleLbl="sibTrans1D1" presStyleIdx="2" presStyleCnt="3"/>
      <dgm:spPr/>
    </dgm:pt>
    <dgm:pt modelId="{D42A6699-F599-8045-897A-5A654DF673C0}" type="pres">
      <dgm:prSet presAssocID="{76D56F19-2708-49DB-8F92-D8AC45F23A9A}" presName="node" presStyleLbl="node1" presStyleIdx="3" presStyleCnt="4">
        <dgm:presLayoutVars>
          <dgm:bulletEnabled val="1"/>
        </dgm:presLayoutVars>
      </dgm:prSet>
      <dgm:spPr/>
    </dgm:pt>
  </dgm:ptLst>
  <dgm:cxnLst>
    <dgm:cxn modelId="{66512605-B992-8044-B3E6-E4EF4B6992BD}" type="presOf" srcId="{FEF1E80E-8A9E-4B0A-817C-2A4CFDCF3FB2}" destId="{DD741774-D280-DD46-9C9B-33FE253D22FC}" srcOrd="0" destOrd="0" presId="urn:microsoft.com/office/officeart/2016/7/layout/RepeatingBendingProcessNew"/>
    <dgm:cxn modelId="{A9B54F08-706D-074E-8E9A-EBFEEAA22FAA}" type="presOf" srcId="{808B76D0-8EC7-469A-93AC-7A6017188A9D}" destId="{DBF0B936-C069-4B45-92D0-BC84490381D7}" srcOrd="1" destOrd="0" presId="urn:microsoft.com/office/officeart/2016/7/layout/RepeatingBendingProcessNew"/>
    <dgm:cxn modelId="{E8FDC109-B482-B84E-95EE-92A52C5C47F4}" type="presOf" srcId="{76D56F19-2708-49DB-8F92-D8AC45F23A9A}" destId="{D42A6699-F599-8045-897A-5A654DF673C0}" srcOrd="0" destOrd="0" presId="urn:microsoft.com/office/officeart/2016/7/layout/RepeatingBendingProcessNew"/>
    <dgm:cxn modelId="{32E90211-17E0-4DDF-9274-DD3E46D811B8}" srcId="{D4503D04-C97E-4622-AE07-D0307CB3B4CA}" destId="{76D56F19-2708-49DB-8F92-D8AC45F23A9A}" srcOrd="3" destOrd="0" parTransId="{9D5610C2-0A12-494A-AC46-8DD17C08B09F}" sibTransId="{EC8965A1-F755-4945-8AAC-DCF1F68F011E}"/>
    <dgm:cxn modelId="{00653E19-B8E7-A740-A472-1977092F60A0}" type="presOf" srcId="{4E8D2E69-0173-4BD3-B96A-7A9C5DD12B47}" destId="{1FC37317-8B75-7A4E-B46A-6C6A45F69C67}" srcOrd="0" destOrd="0" presId="urn:microsoft.com/office/officeart/2016/7/layout/RepeatingBendingProcessNew"/>
    <dgm:cxn modelId="{D907A31C-5CFB-374D-89E1-68F3C8505565}" type="presOf" srcId="{BFE0749E-E343-4A6F-BD09-2810EE6B4BD7}" destId="{A4A67B76-88B9-3B42-B3EF-AFCDA17E5E1C}" srcOrd="1" destOrd="0" presId="urn:microsoft.com/office/officeart/2016/7/layout/RepeatingBendingProcessNew"/>
    <dgm:cxn modelId="{0F866C41-EB5F-47BD-A2CD-A58671F15B67}" srcId="{D4503D04-C97E-4622-AE07-D0307CB3B4CA}" destId="{4E8D2E69-0173-4BD3-B96A-7A9C5DD12B47}" srcOrd="1" destOrd="0" parTransId="{B954BF22-E3B3-4A1C-802E-590228BE2D9C}" sibTransId="{FEF1E80E-8A9E-4B0A-817C-2A4CFDCF3FB2}"/>
    <dgm:cxn modelId="{6CE97453-8862-AD4C-A88F-D046002A23EE}" type="presOf" srcId="{FEF1E80E-8A9E-4B0A-817C-2A4CFDCF3FB2}" destId="{B4080084-7793-E342-92FE-F348EAFF157C}" srcOrd="1" destOrd="0" presId="urn:microsoft.com/office/officeart/2016/7/layout/RepeatingBendingProcessNew"/>
    <dgm:cxn modelId="{C5E94186-9CB6-4C42-92B3-C546CC53A7B9}" srcId="{D4503D04-C97E-4622-AE07-D0307CB3B4CA}" destId="{AAC263CB-8256-4B03-92FE-1622698FB3E9}" srcOrd="0" destOrd="0" parTransId="{0BEED663-FC38-4EAD-940F-4C475D2C87DB}" sibTransId="{808B76D0-8EC7-469A-93AC-7A6017188A9D}"/>
    <dgm:cxn modelId="{47016397-455F-EC49-8301-8A7FB8F85FB3}" type="presOf" srcId="{D4503D04-C97E-4622-AE07-D0307CB3B4CA}" destId="{C7117AA3-29D3-A641-A58D-533CC172901B}" srcOrd="0" destOrd="0" presId="urn:microsoft.com/office/officeart/2016/7/layout/RepeatingBendingProcessNew"/>
    <dgm:cxn modelId="{9AC8BDBC-6730-B045-9CCF-76DAB6ABAAE6}" type="presOf" srcId="{BFE0749E-E343-4A6F-BD09-2810EE6B4BD7}" destId="{63AED5AC-6A4E-294A-8C0F-D72D7D241108}" srcOrd="0" destOrd="0" presId="urn:microsoft.com/office/officeart/2016/7/layout/RepeatingBendingProcessNew"/>
    <dgm:cxn modelId="{FE75BCD7-BEFD-2B4A-857D-4205F1F546BF}" type="presOf" srcId="{AAC263CB-8256-4B03-92FE-1622698FB3E9}" destId="{591CA60E-213E-7B4B-B9DE-D89D137D3DA9}" srcOrd="0" destOrd="0" presId="urn:microsoft.com/office/officeart/2016/7/layout/RepeatingBendingProcessNew"/>
    <dgm:cxn modelId="{84E8A2D8-19F1-F847-BCDE-877F09D08EDA}" type="presOf" srcId="{93A6A030-ABAB-4EFA-B539-0FDB3E07C1EF}" destId="{F14BE627-E883-874F-A626-EC388DCE8D9B}" srcOrd="0" destOrd="0" presId="urn:microsoft.com/office/officeart/2016/7/layout/RepeatingBendingProcessNew"/>
    <dgm:cxn modelId="{4B40C8DC-6B57-4F5B-8440-7241C649700B}" srcId="{D4503D04-C97E-4622-AE07-D0307CB3B4CA}" destId="{93A6A030-ABAB-4EFA-B539-0FDB3E07C1EF}" srcOrd="2" destOrd="0" parTransId="{3D674B97-6DC6-4A12-85BA-0976D3064237}" sibTransId="{BFE0749E-E343-4A6F-BD09-2810EE6B4BD7}"/>
    <dgm:cxn modelId="{670470FF-28F5-8747-80CB-D5309335BE4E}" type="presOf" srcId="{808B76D0-8EC7-469A-93AC-7A6017188A9D}" destId="{0B9714F2-E001-9048-99B0-C46EAB1CEAC1}" srcOrd="0" destOrd="0" presId="urn:microsoft.com/office/officeart/2016/7/layout/RepeatingBendingProcessNew"/>
    <dgm:cxn modelId="{54EC6AF8-8601-FB4F-A2D0-DB03BBC973B1}" type="presParOf" srcId="{C7117AA3-29D3-A641-A58D-533CC172901B}" destId="{591CA60E-213E-7B4B-B9DE-D89D137D3DA9}" srcOrd="0" destOrd="0" presId="urn:microsoft.com/office/officeart/2016/7/layout/RepeatingBendingProcessNew"/>
    <dgm:cxn modelId="{6386B277-0B98-3845-B375-656F6843D11A}" type="presParOf" srcId="{C7117AA3-29D3-A641-A58D-533CC172901B}" destId="{0B9714F2-E001-9048-99B0-C46EAB1CEAC1}" srcOrd="1" destOrd="0" presId="urn:microsoft.com/office/officeart/2016/7/layout/RepeatingBendingProcessNew"/>
    <dgm:cxn modelId="{76384253-4A53-B443-80FD-2EF068156A86}" type="presParOf" srcId="{0B9714F2-E001-9048-99B0-C46EAB1CEAC1}" destId="{DBF0B936-C069-4B45-92D0-BC84490381D7}" srcOrd="0" destOrd="0" presId="urn:microsoft.com/office/officeart/2016/7/layout/RepeatingBendingProcessNew"/>
    <dgm:cxn modelId="{E8588933-DC2A-1949-97A0-149E024060BF}" type="presParOf" srcId="{C7117AA3-29D3-A641-A58D-533CC172901B}" destId="{1FC37317-8B75-7A4E-B46A-6C6A45F69C67}" srcOrd="2" destOrd="0" presId="urn:microsoft.com/office/officeart/2016/7/layout/RepeatingBendingProcessNew"/>
    <dgm:cxn modelId="{AC78AD39-C148-BB4D-98EA-D6CD0C26FBA7}" type="presParOf" srcId="{C7117AA3-29D3-A641-A58D-533CC172901B}" destId="{DD741774-D280-DD46-9C9B-33FE253D22FC}" srcOrd="3" destOrd="0" presId="urn:microsoft.com/office/officeart/2016/7/layout/RepeatingBendingProcessNew"/>
    <dgm:cxn modelId="{9CE3DEE8-B926-6B48-99A6-61F253EB87DF}" type="presParOf" srcId="{DD741774-D280-DD46-9C9B-33FE253D22FC}" destId="{B4080084-7793-E342-92FE-F348EAFF157C}" srcOrd="0" destOrd="0" presId="urn:microsoft.com/office/officeart/2016/7/layout/RepeatingBendingProcessNew"/>
    <dgm:cxn modelId="{EC00BA5B-7C94-D14D-A573-503F23913101}" type="presParOf" srcId="{C7117AA3-29D3-A641-A58D-533CC172901B}" destId="{F14BE627-E883-874F-A626-EC388DCE8D9B}" srcOrd="4" destOrd="0" presId="urn:microsoft.com/office/officeart/2016/7/layout/RepeatingBendingProcessNew"/>
    <dgm:cxn modelId="{C959B72A-D800-9544-8676-DE829FFB4EA1}" type="presParOf" srcId="{C7117AA3-29D3-A641-A58D-533CC172901B}" destId="{63AED5AC-6A4E-294A-8C0F-D72D7D241108}" srcOrd="5" destOrd="0" presId="urn:microsoft.com/office/officeart/2016/7/layout/RepeatingBendingProcessNew"/>
    <dgm:cxn modelId="{DABC8E6C-99C5-3340-95B9-6CF8BC427CA3}" type="presParOf" srcId="{63AED5AC-6A4E-294A-8C0F-D72D7D241108}" destId="{A4A67B76-88B9-3B42-B3EF-AFCDA17E5E1C}" srcOrd="0" destOrd="0" presId="urn:microsoft.com/office/officeart/2016/7/layout/RepeatingBendingProcessNew"/>
    <dgm:cxn modelId="{AA62AE45-F47E-C040-8561-C054B92C617C}" type="presParOf" srcId="{C7117AA3-29D3-A641-A58D-533CC172901B}" destId="{D42A6699-F599-8045-897A-5A654DF673C0}" srcOrd="6" destOrd="0" presId="urn:microsoft.com/office/officeart/2016/7/layout/RepeatingBendingProcessNew"/>
  </dgm:cxnLst>
  <dgm:bg/>
  <dgm:whole>
    <a:effectLst/>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D0CB4-0619-47EF-A746-365405D39958}">
      <dsp:nvSpPr>
        <dsp:cNvPr id="0" name=""/>
        <dsp:cNvSpPr/>
      </dsp:nvSpPr>
      <dsp:spPr>
        <a:xfrm>
          <a:off x="0" y="381"/>
          <a:ext cx="4716462" cy="8924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C6D826-A6E6-42EC-BF0E-9025B33009B2}">
      <dsp:nvSpPr>
        <dsp:cNvPr id="0" name=""/>
        <dsp:cNvSpPr/>
      </dsp:nvSpPr>
      <dsp:spPr>
        <a:xfrm>
          <a:off x="269954" y="201173"/>
          <a:ext cx="490826" cy="4908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3FC8C9-03E6-4269-9DB7-824A4479C21C}">
      <dsp:nvSpPr>
        <dsp:cNvPr id="0" name=""/>
        <dsp:cNvSpPr/>
      </dsp:nvSpPr>
      <dsp:spPr>
        <a:xfrm>
          <a:off x="1030734" y="381"/>
          <a:ext cx="3685727" cy="8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447" tIns="94447" rIns="94447" bIns="94447" numCol="1" spcCol="1270" rtlCol="0" anchor="ctr" anchorCtr="0">
          <a:noAutofit/>
        </a:bodyPr>
        <a:lstStyle/>
        <a:p>
          <a:pPr marL="0" lvl="0" indent="0" algn="l" defTabSz="933450" rtl="0">
            <a:lnSpc>
              <a:spcPct val="100000"/>
            </a:lnSpc>
            <a:spcBef>
              <a:spcPct val="0"/>
            </a:spcBef>
            <a:spcAft>
              <a:spcPct val="35000"/>
            </a:spcAft>
            <a:buNone/>
          </a:pPr>
          <a:r>
            <a:rPr lang="hr-HR" sz="2100" kern="1200" noProof="0" dirty="0" err="1"/>
            <a:t>Look</a:t>
          </a:r>
          <a:r>
            <a:rPr lang="hr-HR" sz="2100" kern="1200" noProof="0" dirty="0"/>
            <a:t> at </a:t>
          </a:r>
          <a:r>
            <a:rPr lang="hr-HR" sz="2100" kern="1200" noProof="0" dirty="0" err="1"/>
            <a:t>the</a:t>
          </a:r>
          <a:r>
            <a:rPr lang="hr-HR" sz="2100" kern="1200" noProof="0" dirty="0"/>
            <a:t> </a:t>
          </a:r>
          <a:r>
            <a:rPr lang="hr-HR" sz="2100" kern="1200" noProof="0" dirty="0" err="1"/>
            <a:t>pictures.Work</a:t>
          </a:r>
          <a:r>
            <a:rPr lang="hr-HR" sz="2100" kern="1200" noProof="0" dirty="0"/>
            <a:t> </a:t>
          </a:r>
          <a:r>
            <a:rPr lang="hr-HR" sz="2100" kern="1200" noProof="0" dirty="0" err="1"/>
            <a:t>with</a:t>
          </a:r>
          <a:r>
            <a:rPr lang="hr-HR" sz="2100" kern="1200" noProof="0" dirty="0"/>
            <a:t> </a:t>
          </a:r>
          <a:r>
            <a:rPr lang="hr-HR" sz="2100" kern="1200" noProof="0" dirty="0" err="1"/>
            <a:t>your</a:t>
          </a:r>
          <a:r>
            <a:rPr lang="hr-HR" sz="2100" kern="1200" noProof="0" dirty="0"/>
            <a:t> partner.</a:t>
          </a:r>
          <a:endParaRPr lang="en-GB" sz="2100" kern="1200" noProof="0" dirty="0"/>
        </a:p>
      </dsp:txBody>
      <dsp:txXfrm>
        <a:off x="1030734" y="381"/>
        <a:ext cx="3685727" cy="892410"/>
      </dsp:txXfrm>
    </dsp:sp>
    <dsp:sp modelId="{B58CA141-504B-412A-818E-73651C363A3D}">
      <dsp:nvSpPr>
        <dsp:cNvPr id="0" name=""/>
        <dsp:cNvSpPr/>
      </dsp:nvSpPr>
      <dsp:spPr>
        <a:xfrm>
          <a:off x="0" y="1115895"/>
          <a:ext cx="4716462" cy="8924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C95015-001F-49EB-8731-0714E310C46E}">
      <dsp:nvSpPr>
        <dsp:cNvPr id="0" name=""/>
        <dsp:cNvSpPr/>
      </dsp:nvSpPr>
      <dsp:spPr>
        <a:xfrm>
          <a:off x="269954" y="1316687"/>
          <a:ext cx="490826" cy="4908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6416B8-BF6E-4B19-A8CD-80E01FEB1ED8}">
      <dsp:nvSpPr>
        <dsp:cNvPr id="0" name=""/>
        <dsp:cNvSpPr/>
      </dsp:nvSpPr>
      <dsp:spPr>
        <a:xfrm>
          <a:off x="1030734" y="1115895"/>
          <a:ext cx="3685727" cy="8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447" tIns="94447" rIns="94447" bIns="94447" numCol="1" spcCol="1270" rtlCol="0" anchor="ctr" anchorCtr="0">
          <a:noAutofit/>
        </a:bodyPr>
        <a:lstStyle/>
        <a:p>
          <a:pPr marL="0" lvl="0" indent="0" algn="l" defTabSz="933450" rtl="0">
            <a:lnSpc>
              <a:spcPct val="100000"/>
            </a:lnSpc>
            <a:spcBef>
              <a:spcPct val="0"/>
            </a:spcBef>
            <a:spcAft>
              <a:spcPct val="35000"/>
            </a:spcAft>
            <a:buNone/>
          </a:pPr>
          <a:r>
            <a:rPr lang="hr-HR" sz="2100" kern="1200" noProof="0" dirty="0"/>
            <a:t> </a:t>
          </a:r>
          <a:r>
            <a:rPr lang="hr-HR" sz="2100" kern="1200" noProof="0" dirty="0" err="1"/>
            <a:t>Discuss</a:t>
          </a:r>
          <a:r>
            <a:rPr lang="hr-HR" sz="2100" kern="1200" noProof="0" dirty="0"/>
            <a:t> </a:t>
          </a:r>
          <a:r>
            <a:rPr lang="hr-HR" sz="2100" kern="1200" noProof="0" dirty="0" err="1"/>
            <a:t>whether</a:t>
          </a:r>
          <a:r>
            <a:rPr lang="hr-HR" sz="2100" kern="1200" noProof="0" dirty="0"/>
            <a:t> </a:t>
          </a:r>
          <a:r>
            <a:rPr lang="hr-HR" sz="2100" kern="1200" noProof="0" dirty="0" err="1"/>
            <a:t>each</a:t>
          </a:r>
          <a:r>
            <a:rPr lang="hr-HR" sz="2100" kern="1200" noProof="0" dirty="0"/>
            <a:t> </a:t>
          </a:r>
          <a:r>
            <a:rPr lang="hr-HR" sz="2100" kern="1200" noProof="0" dirty="0" err="1"/>
            <a:t>person</a:t>
          </a:r>
          <a:r>
            <a:rPr lang="hr-HR" sz="2100" kern="1200" noProof="0" dirty="0"/>
            <a:t> </a:t>
          </a:r>
          <a:r>
            <a:rPr lang="hr-HR" sz="2100" kern="1200" noProof="0" dirty="0" err="1"/>
            <a:t>is</a:t>
          </a:r>
          <a:r>
            <a:rPr lang="hr-HR" sz="2100" kern="1200" noProof="0" dirty="0"/>
            <a:t> </a:t>
          </a:r>
          <a:r>
            <a:rPr lang="hr-HR" sz="2100" kern="1200" noProof="0" dirty="0" err="1"/>
            <a:t>fictional</a:t>
          </a:r>
          <a:r>
            <a:rPr lang="hr-HR" sz="2100" kern="1200" noProof="0" dirty="0"/>
            <a:t> </a:t>
          </a:r>
          <a:r>
            <a:rPr lang="hr-HR" sz="2100" kern="1200" noProof="0" dirty="0" err="1"/>
            <a:t>or</a:t>
          </a:r>
          <a:r>
            <a:rPr lang="hr-HR" sz="2100" kern="1200" noProof="0" dirty="0"/>
            <a:t> </a:t>
          </a:r>
          <a:r>
            <a:rPr lang="hr-HR" sz="2100" kern="1200" noProof="0" dirty="0" err="1"/>
            <a:t>real</a:t>
          </a:r>
          <a:r>
            <a:rPr lang="hr-HR" sz="2100" kern="1200" noProof="0" dirty="0"/>
            <a:t>. </a:t>
          </a:r>
          <a:endParaRPr lang="en-GB" sz="2100" kern="1200" noProof="0" dirty="0"/>
        </a:p>
      </dsp:txBody>
      <dsp:txXfrm>
        <a:off x="1030734" y="1115895"/>
        <a:ext cx="3685727" cy="892410"/>
      </dsp:txXfrm>
    </dsp:sp>
    <dsp:sp modelId="{2DD6782C-3741-43AC-8E3F-C7C2A5A092FE}">
      <dsp:nvSpPr>
        <dsp:cNvPr id="0" name=""/>
        <dsp:cNvSpPr/>
      </dsp:nvSpPr>
      <dsp:spPr>
        <a:xfrm>
          <a:off x="0" y="2231408"/>
          <a:ext cx="4716462" cy="8924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E3D4D5-84E6-41EE-BF94-D56D24841B8B}">
      <dsp:nvSpPr>
        <dsp:cNvPr id="0" name=""/>
        <dsp:cNvSpPr/>
      </dsp:nvSpPr>
      <dsp:spPr>
        <a:xfrm>
          <a:off x="269954" y="2432201"/>
          <a:ext cx="490826" cy="4908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C9C6B6-F051-4AFC-B696-34674ED32FC0}">
      <dsp:nvSpPr>
        <dsp:cNvPr id="0" name=""/>
        <dsp:cNvSpPr/>
      </dsp:nvSpPr>
      <dsp:spPr>
        <a:xfrm>
          <a:off x="1030734" y="2231408"/>
          <a:ext cx="3685727" cy="8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447" tIns="94447" rIns="94447" bIns="94447" numCol="1" spcCol="1270" rtlCol="0" anchor="ctr" anchorCtr="0">
          <a:noAutofit/>
        </a:bodyPr>
        <a:lstStyle/>
        <a:p>
          <a:pPr marL="0" lvl="0" indent="0" algn="l" defTabSz="933450" rtl="0">
            <a:lnSpc>
              <a:spcPct val="100000"/>
            </a:lnSpc>
            <a:spcBef>
              <a:spcPct val="0"/>
            </a:spcBef>
            <a:spcAft>
              <a:spcPct val="35000"/>
            </a:spcAft>
            <a:buNone/>
          </a:pPr>
          <a:r>
            <a:rPr lang="hr-HR" sz="2100" kern="1200" noProof="0" dirty="0"/>
            <a:t>Talk </a:t>
          </a:r>
          <a:r>
            <a:rPr lang="hr-HR" sz="2100" kern="1200" noProof="0" dirty="0" err="1"/>
            <a:t>about</a:t>
          </a:r>
          <a:r>
            <a:rPr lang="hr-HR" sz="2100" kern="1200" noProof="0" dirty="0"/>
            <a:t> </a:t>
          </a:r>
          <a:r>
            <a:rPr lang="hr-HR" sz="2100" kern="1200" noProof="0" dirty="0" err="1"/>
            <a:t>what</a:t>
          </a:r>
          <a:r>
            <a:rPr lang="hr-HR" sz="2100" kern="1200" noProof="0" dirty="0"/>
            <a:t> </a:t>
          </a:r>
          <a:r>
            <a:rPr lang="hr-HR" sz="2100" kern="1200" noProof="0" dirty="0" err="1"/>
            <a:t>makes</a:t>
          </a:r>
          <a:r>
            <a:rPr lang="hr-HR" sz="2100" kern="1200" noProof="0" dirty="0"/>
            <a:t> </a:t>
          </a:r>
          <a:r>
            <a:rPr lang="hr-HR" sz="2100" kern="1200" noProof="0" dirty="0" err="1"/>
            <a:t>each</a:t>
          </a:r>
          <a:r>
            <a:rPr lang="hr-HR" sz="2100" kern="1200" noProof="0" dirty="0"/>
            <a:t> one </a:t>
          </a:r>
          <a:r>
            <a:rPr lang="hr-HR" sz="2100" kern="1200" noProof="0" dirty="0" err="1"/>
            <a:t>of</a:t>
          </a:r>
          <a:r>
            <a:rPr lang="hr-HR" sz="2100" kern="1200" noProof="0" dirty="0"/>
            <a:t> </a:t>
          </a:r>
          <a:r>
            <a:rPr lang="hr-HR" sz="2100" kern="1200" noProof="0" dirty="0" err="1"/>
            <a:t>them</a:t>
          </a:r>
          <a:r>
            <a:rPr lang="hr-HR" sz="2100" kern="1200" noProof="0" dirty="0"/>
            <a:t> a </a:t>
          </a:r>
          <a:r>
            <a:rPr lang="hr-HR" sz="2100" kern="1200" noProof="0" dirty="0" err="1"/>
            <a:t>hero</a:t>
          </a:r>
          <a:r>
            <a:rPr lang="hr-HR" sz="2100" kern="1200" noProof="0" dirty="0"/>
            <a:t>.</a:t>
          </a:r>
          <a:endParaRPr lang="en-GB" sz="2100" kern="1200" noProof="0" dirty="0"/>
        </a:p>
      </dsp:txBody>
      <dsp:txXfrm>
        <a:off x="1030734" y="2231408"/>
        <a:ext cx="3685727" cy="892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714F2-E001-9048-99B0-C46EAB1CEAC1}">
      <dsp:nvSpPr>
        <dsp:cNvPr id="0" name=""/>
        <dsp:cNvSpPr/>
      </dsp:nvSpPr>
      <dsp:spPr>
        <a:xfrm>
          <a:off x="3880917" y="972917"/>
          <a:ext cx="749653" cy="91440"/>
        </a:xfrm>
        <a:custGeom>
          <a:avLst/>
          <a:gdLst/>
          <a:ahLst/>
          <a:cxnLst/>
          <a:rect l="0" t="0" r="0" b="0"/>
          <a:pathLst>
            <a:path>
              <a:moveTo>
                <a:pt x="0" y="45720"/>
              </a:moveTo>
              <a:lnTo>
                <a:pt x="749653"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rtlCol="0" anchor="ctr" anchorCtr="0">
          <a:noAutofit/>
        </a:bodyPr>
        <a:lstStyle/>
        <a:p>
          <a:pPr marL="0" lvl="0" indent="0" algn="ctr" defTabSz="889000" rtl="0">
            <a:lnSpc>
              <a:spcPct val="90000"/>
            </a:lnSpc>
            <a:spcBef>
              <a:spcPct val="0"/>
            </a:spcBef>
            <a:spcAft>
              <a:spcPct val="35000"/>
            </a:spcAft>
            <a:buNone/>
          </a:pPr>
          <a:endParaRPr lang="en-GB" sz="2000" kern="1200" noProof="1"/>
        </a:p>
      </dsp:txBody>
      <dsp:txXfrm>
        <a:off x="4236237" y="1014735"/>
        <a:ext cx="39012" cy="7802"/>
      </dsp:txXfrm>
    </dsp:sp>
    <dsp:sp modelId="{591CA60E-213E-7B4B-B9DE-D89D137D3DA9}">
      <dsp:nvSpPr>
        <dsp:cNvPr id="0" name=""/>
        <dsp:cNvSpPr/>
      </dsp:nvSpPr>
      <dsp:spPr>
        <a:xfrm>
          <a:off x="490313" y="915"/>
          <a:ext cx="3392404" cy="2035442"/>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231" tIns="174488" rIns="166231" bIns="174488" numCol="1" spcCol="1270" rtlCol="0" anchor="ctr" anchorCtr="0">
          <a:noAutofit/>
        </a:bodyPr>
        <a:lstStyle/>
        <a:p>
          <a:pPr marL="0" lvl="0" indent="0" algn="ctr" defTabSz="889000" rtl="0">
            <a:lnSpc>
              <a:spcPct val="90000"/>
            </a:lnSpc>
            <a:spcBef>
              <a:spcPct val="0"/>
            </a:spcBef>
            <a:spcAft>
              <a:spcPct val="35000"/>
            </a:spcAft>
            <a:buNone/>
          </a:pPr>
          <a:r>
            <a:rPr lang="hr-HR" sz="2000" b="1" kern="1200" noProof="1">
              <a:solidFill>
                <a:schemeClr val="bg1"/>
              </a:solidFill>
            </a:rPr>
            <a:t>STEP 1:</a:t>
          </a:r>
          <a:r>
            <a:rPr lang="hr-HR" sz="2000" kern="1200" noProof="1">
              <a:solidFill>
                <a:schemeClr val="bg1"/>
              </a:solidFill>
            </a:rPr>
            <a:t> work in pairs – read the text and complete the factfile</a:t>
          </a:r>
          <a:endParaRPr lang="en-GB" sz="2000" kern="1200" noProof="1">
            <a:solidFill>
              <a:schemeClr val="bg1"/>
            </a:solidFill>
          </a:endParaRPr>
        </a:p>
      </dsp:txBody>
      <dsp:txXfrm>
        <a:off x="490313" y="915"/>
        <a:ext cx="3392404" cy="2035442"/>
      </dsp:txXfrm>
    </dsp:sp>
    <dsp:sp modelId="{DD741774-D280-DD46-9C9B-33FE253D22FC}">
      <dsp:nvSpPr>
        <dsp:cNvPr id="0" name=""/>
        <dsp:cNvSpPr/>
      </dsp:nvSpPr>
      <dsp:spPr>
        <a:xfrm>
          <a:off x="2612601" y="2034558"/>
          <a:ext cx="3746571" cy="750568"/>
        </a:xfrm>
        <a:custGeom>
          <a:avLst/>
          <a:gdLst/>
          <a:ahLst/>
          <a:cxnLst/>
          <a:rect l="0" t="0" r="0" b="0"/>
          <a:pathLst>
            <a:path>
              <a:moveTo>
                <a:pt x="3746571" y="0"/>
              </a:moveTo>
              <a:lnTo>
                <a:pt x="3746571" y="392384"/>
              </a:lnTo>
              <a:lnTo>
                <a:pt x="0" y="392384"/>
              </a:lnTo>
              <a:lnTo>
                <a:pt x="0" y="750568"/>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rtlCol="0" anchor="ctr" anchorCtr="0">
          <a:noAutofit/>
        </a:bodyPr>
        <a:lstStyle/>
        <a:p>
          <a:pPr marL="0" lvl="0" indent="0" algn="ctr" defTabSz="889000" rtl="0">
            <a:lnSpc>
              <a:spcPct val="90000"/>
            </a:lnSpc>
            <a:spcBef>
              <a:spcPct val="0"/>
            </a:spcBef>
            <a:spcAft>
              <a:spcPct val="35000"/>
            </a:spcAft>
            <a:buNone/>
          </a:pPr>
          <a:endParaRPr lang="en-GB" sz="2000" kern="1200" noProof="1"/>
        </a:p>
      </dsp:txBody>
      <dsp:txXfrm>
        <a:off x="4390208" y="2405941"/>
        <a:ext cx="191357" cy="7802"/>
      </dsp:txXfrm>
    </dsp:sp>
    <dsp:sp modelId="{1FC37317-8B75-7A4E-B46A-6C6A45F69C67}">
      <dsp:nvSpPr>
        <dsp:cNvPr id="0" name=""/>
        <dsp:cNvSpPr/>
      </dsp:nvSpPr>
      <dsp:spPr>
        <a:xfrm>
          <a:off x="4662970" y="915"/>
          <a:ext cx="3392404" cy="2035442"/>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231" tIns="174488" rIns="166231" bIns="174488" numCol="1" spcCol="1270" rtlCol="0" anchor="ctr" anchorCtr="0">
          <a:noAutofit/>
        </a:bodyPr>
        <a:lstStyle/>
        <a:p>
          <a:pPr marL="0" lvl="0" indent="0" algn="ctr" defTabSz="889000" rtl="0">
            <a:lnSpc>
              <a:spcPct val="90000"/>
            </a:lnSpc>
            <a:spcBef>
              <a:spcPct val="0"/>
            </a:spcBef>
            <a:spcAft>
              <a:spcPct val="35000"/>
            </a:spcAft>
            <a:buNone/>
          </a:pPr>
          <a:r>
            <a:rPr lang="hr-HR" sz="2000" b="1" kern="1200" noProof="1">
              <a:solidFill>
                <a:schemeClr val="bg1"/>
              </a:solidFill>
            </a:rPr>
            <a:t>STEP 2:</a:t>
          </a:r>
          <a:r>
            <a:rPr lang="hr-HR" sz="2000" kern="1200" noProof="1">
              <a:solidFill>
                <a:schemeClr val="bg1"/>
              </a:solidFill>
            </a:rPr>
            <a:t> choose one of the heroes in the box and use the Internet to find out more information about the hero.</a:t>
          </a:r>
          <a:endParaRPr lang="en-GB" sz="2000" kern="1200" noProof="1">
            <a:solidFill>
              <a:schemeClr val="bg1"/>
            </a:solidFill>
          </a:endParaRPr>
        </a:p>
      </dsp:txBody>
      <dsp:txXfrm>
        <a:off x="4662970" y="915"/>
        <a:ext cx="3392404" cy="2035442"/>
      </dsp:txXfrm>
    </dsp:sp>
    <dsp:sp modelId="{63AED5AC-6A4E-294A-8C0F-D72D7D241108}">
      <dsp:nvSpPr>
        <dsp:cNvPr id="0" name=""/>
        <dsp:cNvSpPr/>
      </dsp:nvSpPr>
      <dsp:spPr>
        <a:xfrm>
          <a:off x="4307003" y="3788612"/>
          <a:ext cx="323567" cy="91440"/>
        </a:xfrm>
        <a:custGeom>
          <a:avLst/>
          <a:gdLst/>
          <a:ahLst/>
          <a:cxnLst/>
          <a:rect l="0" t="0" r="0" b="0"/>
          <a:pathLst>
            <a:path>
              <a:moveTo>
                <a:pt x="0" y="46635"/>
              </a:moveTo>
              <a:lnTo>
                <a:pt x="178883" y="46635"/>
              </a:lnTo>
              <a:lnTo>
                <a:pt x="178883" y="45720"/>
              </a:lnTo>
              <a:lnTo>
                <a:pt x="323567" y="45720"/>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rtlCol="0" anchor="ctr" anchorCtr="0">
          <a:noAutofit/>
        </a:bodyPr>
        <a:lstStyle/>
        <a:p>
          <a:pPr marL="0" lvl="0" indent="0" algn="ctr" defTabSz="889000" rtl="0">
            <a:lnSpc>
              <a:spcPct val="90000"/>
            </a:lnSpc>
            <a:spcBef>
              <a:spcPct val="0"/>
            </a:spcBef>
            <a:spcAft>
              <a:spcPct val="35000"/>
            </a:spcAft>
            <a:buNone/>
          </a:pPr>
          <a:endParaRPr lang="en-GB" sz="2000" kern="1200" noProof="1"/>
        </a:p>
      </dsp:txBody>
      <dsp:txXfrm>
        <a:off x="4459932" y="3830431"/>
        <a:ext cx="17708" cy="7802"/>
      </dsp:txXfrm>
    </dsp:sp>
    <dsp:sp modelId="{F14BE627-E883-874F-A626-EC388DCE8D9B}">
      <dsp:nvSpPr>
        <dsp:cNvPr id="0" name=""/>
        <dsp:cNvSpPr/>
      </dsp:nvSpPr>
      <dsp:spPr>
        <a:xfrm>
          <a:off x="916399" y="2817527"/>
          <a:ext cx="3392404" cy="2035442"/>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231" tIns="174488" rIns="166231" bIns="174488" numCol="1" spcCol="1270" rtlCol="0" anchor="ctr" anchorCtr="0">
          <a:noAutofit/>
        </a:bodyPr>
        <a:lstStyle/>
        <a:p>
          <a:pPr marL="0" lvl="0" indent="0" algn="ctr" defTabSz="711200" rtl="0">
            <a:lnSpc>
              <a:spcPct val="90000"/>
            </a:lnSpc>
            <a:spcBef>
              <a:spcPct val="0"/>
            </a:spcBef>
            <a:spcAft>
              <a:spcPct val="35000"/>
            </a:spcAft>
            <a:buNone/>
          </a:pPr>
          <a:r>
            <a:rPr lang="hr-HR" sz="1600" b="1" kern="1200" noProof="1">
              <a:solidFill>
                <a:schemeClr val="bg1"/>
              </a:solidFill>
            </a:rPr>
            <a:t>HERMIONE GRANGER, THALIA GRACE,PETER PARKER, BRUCE WAYNE, HAN SOLO, KATNISS EVERDEEN, TONY STARK, ATTICUS FINCH, SAMWISE GAMGEE</a:t>
          </a:r>
          <a:endParaRPr lang="en-GB" sz="1600" b="1" kern="1200" noProof="1">
            <a:solidFill>
              <a:schemeClr val="bg1"/>
            </a:solidFill>
          </a:endParaRPr>
        </a:p>
      </dsp:txBody>
      <dsp:txXfrm>
        <a:off x="916399" y="2817527"/>
        <a:ext cx="3392404" cy="2035442"/>
      </dsp:txXfrm>
    </dsp:sp>
    <dsp:sp modelId="{D42A6699-F599-8045-897A-5A654DF673C0}">
      <dsp:nvSpPr>
        <dsp:cNvPr id="0" name=""/>
        <dsp:cNvSpPr/>
      </dsp:nvSpPr>
      <dsp:spPr>
        <a:xfrm>
          <a:off x="4662970" y="2816611"/>
          <a:ext cx="3392404" cy="2035442"/>
        </a:xfrm>
        <a:prstGeom prst="rect">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231" tIns="174488" rIns="166231" bIns="174488" numCol="1" spcCol="1270" rtlCol="0" anchor="ctr" anchorCtr="0">
          <a:noAutofit/>
        </a:bodyPr>
        <a:lstStyle/>
        <a:p>
          <a:pPr marL="0" lvl="0" indent="0" algn="ctr" defTabSz="889000" rtl="0">
            <a:lnSpc>
              <a:spcPct val="90000"/>
            </a:lnSpc>
            <a:spcBef>
              <a:spcPct val="0"/>
            </a:spcBef>
            <a:spcAft>
              <a:spcPct val="35000"/>
            </a:spcAft>
            <a:buNone/>
          </a:pPr>
          <a:r>
            <a:rPr lang="hr-HR" sz="2000" b="1" kern="1200" noProof="1">
              <a:solidFill>
                <a:schemeClr val="bg1"/>
              </a:solidFill>
            </a:rPr>
            <a:t>STEP 3</a:t>
          </a:r>
          <a:r>
            <a:rPr lang="hr-HR" sz="2000" kern="1200" noProof="1">
              <a:solidFill>
                <a:schemeClr val="bg1"/>
              </a:solidFill>
            </a:rPr>
            <a:t>: </a:t>
          </a:r>
          <a:r>
            <a:rPr lang="hr-HR" sz="1600" kern="1200" noProof="1">
              <a:solidFill>
                <a:schemeClr val="bg1"/>
              </a:solidFill>
            </a:rPr>
            <a:t>prepare a factfile like the one on Wonder Woman and then write a biography of your hero. You may draw your hero as well.</a:t>
          </a:r>
          <a:endParaRPr lang="en-GB" sz="1600" kern="1200" noProof="1">
            <a:solidFill>
              <a:schemeClr val="bg1"/>
            </a:solidFill>
          </a:endParaRPr>
        </a:p>
      </dsp:txBody>
      <dsp:txXfrm>
        <a:off x="4662970" y="2816611"/>
        <a:ext cx="3392404" cy="20354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A657B7C-3BD2-4B9E-BF6C-A69687F8B36A}" type="datetime1">
              <a:rPr lang="en-GB" smtClean="0"/>
              <a:t>09/06/2025</a:t>
            </a:fld>
            <a:endParaRPr lang="en-GB"/>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F5F1E10-4074-4DC3-8E35-9146BD1FD828}" type="slidenum">
              <a:rPr lang="en-GB" smtClean="0"/>
              <a:t>‹#›</a:t>
            </a:fld>
            <a:endParaRPr lang="en-GB"/>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AAF6FF-1232-4200-A41E-18F6CA31873A}" type="datetime1">
              <a:rPr lang="en-GB" noProof="0" smtClean="0"/>
              <a:t>09/06/2025</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E8C15C5-0688-5345-99FC-721E08AD15D5}" type="slidenum">
              <a:rPr lang="en-GB" noProof="0" smtClean="0"/>
              <a:t>‹#›</a:t>
            </a:fld>
            <a:endParaRPr lang="en-GB" noProof="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5E8C15C5-0688-5345-99FC-721E08AD15D5}" type="slidenum">
              <a:rPr lang="en-GB" smtClean="0"/>
              <a:t>1</a:t>
            </a:fld>
            <a:endParaRPr lang="en-GB"/>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5E8C15C5-0688-5345-99FC-721E08AD15D5}" type="slidenum">
              <a:rPr lang="en-GB" smtClean="0"/>
              <a:t>2</a:t>
            </a:fld>
            <a:endParaRPr lang="en-GB"/>
          </a:p>
        </p:txBody>
      </p:sp>
    </p:spTree>
    <p:extLst>
      <p:ext uri="{BB962C8B-B14F-4D97-AF65-F5344CB8AC3E}">
        <p14:creationId xmlns:p14="http://schemas.microsoft.com/office/powerpoint/2010/main" val="129720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5E8C15C5-0688-5345-99FC-721E08AD15D5}" type="slidenum">
              <a:rPr lang="en-GB" smtClean="0"/>
              <a:t>3</a:t>
            </a:fld>
            <a:endParaRPr lang="en-GB"/>
          </a:p>
        </p:txBody>
      </p:sp>
    </p:spTree>
    <p:extLst>
      <p:ext uri="{BB962C8B-B14F-4D97-AF65-F5344CB8AC3E}">
        <p14:creationId xmlns:p14="http://schemas.microsoft.com/office/powerpoint/2010/main" val="401320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5E8C15C5-0688-5345-99FC-721E08AD15D5}" type="slidenum">
              <a:rPr lang="en-GB" smtClean="0"/>
              <a:t>4</a:t>
            </a:fld>
            <a:endParaRPr lang="en-GB"/>
          </a:p>
        </p:txBody>
      </p:sp>
    </p:spTree>
    <p:extLst>
      <p:ext uri="{BB962C8B-B14F-4D97-AF65-F5344CB8AC3E}">
        <p14:creationId xmlns:p14="http://schemas.microsoft.com/office/powerpoint/2010/main" val="62062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5E8C15C5-0688-5345-99FC-721E08AD15D5}" type="slidenum">
              <a:rPr lang="en-GB" smtClean="0"/>
              <a:t>5</a:t>
            </a:fld>
            <a:endParaRPr lang="en-GB"/>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rtlCol="0"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pPr rtl="0"/>
            <a:r>
              <a:rPr lang="hr-HR" noProof="0"/>
              <a:t>Kliknite da biste uredili stil naslova matrice</a:t>
            </a:r>
            <a:endParaRPr lang="en-GB" noProof="0"/>
          </a:p>
        </p:txBody>
      </p:sp>
      <p:sp>
        <p:nvSpPr>
          <p:cNvPr id="3" name="Subtitle 2"/>
          <p:cNvSpPr>
            <a:spLocks noGrp="1"/>
          </p:cNvSpPr>
          <p:nvPr>
            <p:ph type="subTitle" idx="1"/>
          </p:nvPr>
        </p:nvSpPr>
        <p:spPr>
          <a:xfrm>
            <a:off x="1751012" y="3886200"/>
            <a:ext cx="8676222" cy="1905000"/>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hr-HR" noProof="0"/>
              <a:t>Kliknite da biste uredili stil podnaslova matrice</a:t>
            </a:r>
            <a:endParaRPr lang="en-GB" noProof="0"/>
          </a:p>
        </p:txBody>
      </p:sp>
      <p:sp>
        <p:nvSpPr>
          <p:cNvPr id="4" name="Date Placeholder 3"/>
          <p:cNvSpPr>
            <a:spLocks noGrp="1"/>
          </p:cNvSpPr>
          <p:nvPr>
            <p:ph type="dt" sz="half" idx="10"/>
          </p:nvPr>
        </p:nvSpPr>
        <p:spPr/>
        <p:txBody>
          <a:bodyPr rtlCol="0"/>
          <a:lstStyle/>
          <a:p>
            <a:pPr rtl="0"/>
            <a:fld id="{AE2CD7C8-BAE2-45C9-AA49-505810733A47}" type="datetime1">
              <a:rPr lang="en-GB" noProof="0" smtClean="0"/>
              <a:t>09/06/2025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rtlCol="0" anchor="b">
            <a:normAutofit/>
          </a:bodyPr>
          <a:lstStyle>
            <a:lvl1pPr algn="l">
              <a:defRPr sz="2400" b="0"/>
            </a:lvl1pPr>
          </a:lstStyle>
          <a:p>
            <a:pPr rtl="0"/>
            <a:r>
              <a:rPr lang="hr-HR" noProof="0"/>
              <a:t>Kliknite da biste uredili stil naslova matrice</a:t>
            </a:r>
            <a:endParaRPr lang="en-GB" noProof="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hr-HR" noProof="0"/>
              <a:t>Kliknite ikonu da biste dodali  sliku</a:t>
            </a:r>
            <a:endParaRPr lang="en-GB" noProof="0"/>
          </a:p>
        </p:txBody>
      </p:sp>
      <p:sp>
        <p:nvSpPr>
          <p:cNvPr id="4" name="Text Placeholder 3"/>
          <p:cNvSpPr>
            <a:spLocks noGrp="1"/>
          </p:cNvSpPr>
          <p:nvPr>
            <p:ph type="body" sz="half" idx="2"/>
          </p:nvPr>
        </p:nvSpPr>
        <p:spPr>
          <a:xfrm>
            <a:off x="1141413" y="5299603"/>
            <a:ext cx="9906000" cy="493712"/>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a:t>Kliknite da biste uredili matrice</a:t>
            </a:r>
          </a:p>
        </p:txBody>
      </p:sp>
      <p:sp>
        <p:nvSpPr>
          <p:cNvPr id="5" name="Date Placeholder 4"/>
          <p:cNvSpPr>
            <a:spLocks noGrp="1"/>
          </p:cNvSpPr>
          <p:nvPr>
            <p:ph type="dt" sz="half" idx="10"/>
          </p:nvPr>
        </p:nvSpPr>
        <p:spPr/>
        <p:txBody>
          <a:bodyPr rtlCol="0"/>
          <a:lstStyle/>
          <a:p>
            <a:pPr rtl="0"/>
            <a:fld id="{576AAC0A-FCCA-4670-938D-878685CDF8EE}" type="datetime1">
              <a:rPr lang="en-GB" noProof="0" smtClean="0"/>
              <a:t>09/06/2025</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rtlCol="0" anchor="ctr">
            <a:normAutofit/>
          </a:bodyPr>
          <a:lstStyle>
            <a:lvl1pPr algn="l">
              <a:defRPr sz="3200" b="0" cap="all"/>
            </a:lvl1pPr>
          </a:lstStyle>
          <a:p>
            <a:pPr rtl="0"/>
            <a:r>
              <a:rPr lang="hr-HR" noProof="0"/>
              <a:t>Kliknite da biste uredili stil naslova matrice</a:t>
            </a:r>
            <a:endParaRPr lang="en-GB" noProof="0"/>
          </a:p>
        </p:txBody>
      </p:sp>
      <p:sp>
        <p:nvSpPr>
          <p:cNvPr id="3" name="Text Placeholder 2"/>
          <p:cNvSpPr>
            <a:spLocks noGrp="1"/>
          </p:cNvSpPr>
          <p:nvPr>
            <p:ph type="body" idx="1"/>
          </p:nvPr>
        </p:nvSpPr>
        <p:spPr>
          <a:xfrm>
            <a:off x="1141411" y="4343400"/>
            <a:ext cx="9906000"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r-HR" noProof="0"/>
              <a:t>Kliknite da biste uredili matrice</a:t>
            </a:r>
          </a:p>
        </p:txBody>
      </p:sp>
      <p:sp>
        <p:nvSpPr>
          <p:cNvPr id="4" name="Date Placeholder 3"/>
          <p:cNvSpPr>
            <a:spLocks noGrp="1"/>
          </p:cNvSpPr>
          <p:nvPr>
            <p:ph type="dt" sz="half" idx="10"/>
          </p:nvPr>
        </p:nvSpPr>
        <p:spPr/>
        <p:txBody>
          <a:bodyPr rtlCol="0"/>
          <a:lstStyle/>
          <a:p>
            <a:pPr rtl="0"/>
            <a:fld id="{A752E2FB-0021-40B6-B399-53932FC8D2B6}" type="datetime1">
              <a:rPr lang="en-GB" noProof="0" smtClean="0"/>
              <a:t>09/06/2025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n-GB" sz="8000" noProof="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n-GB" sz="8000" noProof="0">
                <a:solidFill>
                  <a:schemeClr val="accent1"/>
                </a:solidFill>
              </a:rPr>
              <a:t>”</a:t>
            </a:r>
          </a:p>
        </p:txBody>
      </p:sp>
      <p:sp>
        <p:nvSpPr>
          <p:cNvPr id="2" name="Title 1"/>
          <p:cNvSpPr>
            <a:spLocks noGrp="1"/>
          </p:cNvSpPr>
          <p:nvPr>
            <p:ph type="title"/>
          </p:nvPr>
        </p:nvSpPr>
        <p:spPr>
          <a:xfrm>
            <a:off x="1446213" y="609601"/>
            <a:ext cx="9296398" cy="2743199"/>
          </a:xfrm>
        </p:spPr>
        <p:txBody>
          <a:bodyPr rtlCol="0" anchor="ctr">
            <a:normAutofit/>
          </a:bodyPr>
          <a:lstStyle>
            <a:lvl1pPr algn="l">
              <a:defRPr sz="3200" b="0" cap="all">
                <a:solidFill>
                  <a:schemeClr val="tx1"/>
                </a:solidFill>
              </a:defRPr>
            </a:lvl1pPr>
          </a:lstStyle>
          <a:p>
            <a:pPr rtl="0"/>
            <a:r>
              <a:rPr lang="hr-HR" noProof="0"/>
              <a:t>Kliknite da biste uredili stil naslova matrice</a:t>
            </a:r>
            <a:endParaRPr lang="en-GB" noProof="0"/>
          </a:p>
        </p:txBody>
      </p:sp>
      <p:sp>
        <p:nvSpPr>
          <p:cNvPr id="10" name="Text Placeholder 9"/>
          <p:cNvSpPr>
            <a:spLocks noGrp="1"/>
          </p:cNvSpPr>
          <p:nvPr>
            <p:ph type="body" sz="quarter" idx="13"/>
          </p:nvPr>
        </p:nvSpPr>
        <p:spPr>
          <a:xfrm>
            <a:off x="1674812" y="3352800"/>
            <a:ext cx="8839202"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hr-HR" noProof="0"/>
              <a:t>Kliknite da biste uredili matrice</a:t>
            </a:r>
          </a:p>
        </p:txBody>
      </p:sp>
      <p:sp>
        <p:nvSpPr>
          <p:cNvPr id="3" name="Text Placeholder 2"/>
          <p:cNvSpPr>
            <a:spLocks noGrp="1"/>
          </p:cNvSpPr>
          <p:nvPr>
            <p:ph type="body" idx="1"/>
          </p:nvPr>
        </p:nvSpPr>
        <p:spPr>
          <a:xfrm>
            <a:off x="1141411" y="4343400"/>
            <a:ext cx="9906000"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r-HR" noProof="0"/>
              <a:t>Kliknite da biste uredili matrice</a:t>
            </a:r>
          </a:p>
        </p:txBody>
      </p:sp>
      <p:sp>
        <p:nvSpPr>
          <p:cNvPr id="4" name="Date Placeholder 3"/>
          <p:cNvSpPr>
            <a:spLocks noGrp="1"/>
          </p:cNvSpPr>
          <p:nvPr>
            <p:ph type="dt" sz="half" idx="10"/>
          </p:nvPr>
        </p:nvSpPr>
        <p:spPr/>
        <p:txBody>
          <a:bodyPr rtlCol="0"/>
          <a:lstStyle/>
          <a:p>
            <a:pPr rtl="0"/>
            <a:fld id="{3F5B5355-FC73-49FA-895E-9AA2EB3BE3AD}" type="datetime1">
              <a:rPr lang="en-GB" noProof="0" smtClean="0"/>
              <a:t>09/06/2025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rtlCol="0" anchor="b">
            <a:normAutofit/>
          </a:bodyPr>
          <a:lstStyle>
            <a:lvl1pPr algn="l">
              <a:defRPr sz="3200" b="0" cap="all"/>
            </a:lvl1pPr>
          </a:lstStyle>
          <a:p>
            <a:pPr rtl="0"/>
            <a:r>
              <a:rPr lang="hr-HR" noProof="0"/>
              <a:t>Kliknite da biste uredili stil naslova matrice</a:t>
            </a:r>
            <a:endParaRPr lang="en-GB" noProof="0"/>
          </a:p>
        </p:txBody>
      </p:sp>
      <p:sp>
        <p:nvSpPr>
          <p:cNvPr id="3" name="Text Placeholder 2"/>
          <p:cNvSpPr>
            <a:spLocks noGrp="1"/>
          </p:cNvSpPr>
          <p:nvPr>
            <p:ph type="body" idx="1"/>
          </p:nvPr>
        </p:nvSpPr>
        <p:spPr>
          <a:xfrm>
            <a:off x="1141410" y="4777381"/>
            <a:ext cx="9906001"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r-HR" noProof="0"/>
              <a:t>Kliknite da biste uredili matrice</a:t>
            </a:r>
          </a:p>
        </p:txBody>
      </p:sp>
      <p:sp>
        <p:nvSpPr>
          <p:cNvPr id="4" name="Date Placeholder 3"/>
          <p:cNvSpPr>
            <a:spLocks noGrp="1"/>
          </p:cNvSpPr>
          <p:nvPr>
            <p:ph type="dt" sz="half" idx="10"/>
          </p:nvPr>
        </p:nvSpPr>
        <p:spPr/>
        <p:txBody>
          <a:bodyPr rtlCol="0"/>
          <a:lstStyle/>
          <a:p>
            <a:pPr rtl="0"/>
            <a:fld id="{73BC77A3-5096-4326-ADCB-F779D2A7A455}" type="datetime1">
              <a:rPr lang="en-GB" noProof="0" smtClean="0"/>
              <a:t>09/06/2025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n-GB" sz="8000" noProof="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n-GB" sz="8000" noProof="0">
                <a:solidFill>
                  <a:schemeClr val="accent1"/>
                </a:solidFill>
              </a:rPr>
              <a:t>”</a:t>
            </a:r>
          </a:p>
        </p:txBody>
      </p:sp>
      <p:sp>
        <p:nvSpPr>
          <p:cNvPr id="2" name="Title 1"/>
          <p:cNvSpPr>
            <a:spLocks noGrp="1"/>
          </p:cNvSpPr>
          <p:nvPr>
            <p:ph type="title"/>
          </p:nvPr>
        </p:nvSpPr>
        <p:spPr>
          <a:xfrm>
            <a:off x="1446213" y="609601"/>
            <a:ext cx="9296398" cy="2743199"/>
          </a:xfrm>
        </p:spPr>
        <p:txBody>
          <a:bodyPr rtlCol="0" anchor="ctr">
            <a:normAutofit/>
          </a:bodyPr>
          <a:lstStyle>
            <a:lvl1pPr algn="l">
              <a:defRPr sz="3200" b="0" cap="all">
                <a:solidFill>
                  <a:schemeClr val="tx1"/>
                </a:solidFill>
              </a:defRPr>
            </a:lvl1pPr>
          </a:lstStyle>
          <a:p>
            <a:pPr rtl="0"/>
            <a:r>
              <a:rPr lang="hr-HR" noProof="0"/>
              <a:t>Kliknite da biste uredili stil naslova matrice</a:t>
            </a:r>
            <a:endParaRPr lang="en-GB" noProof="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rtl="0">
              <a:spcBef>
                <a:spcPct val="0"/>
              </a:spcBef>
              <a:buNone/>
            </a:pPr>
            <a:r>
              <a:rPr lang="hr-HR" noProof="0"/>
              <a:t>Kliknite da biste uredili matrice</a:t>
            </a:r>
          </a:p>
        </p:txBody>
      </p:sp>
      <p:sp>
        <p:nvSpPr>
          <p:cNvPr id="3" name="Text Placeholder 2"/>
          <p:cNvSpPr>
            <a:spLocks noGrp="1"/>
          </p:cNvSpPr>
          <p:nvPr>
            <p:ph type="body" idx="1"/>
          </p:nvPr>
        </p:nvSpPr>
        <p:spPr>
          <a:xfrm>
            <a:off x="1141411" y="4775200"/>
            <a:ext cx="9906000" cy="10160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r-HR" noProof="0"/>
              <a:t>Kliknite da biste uredili matrice</a:t>
            </a:r>
          </a:p>
        </p:txBody>
      </p:sp>
      <p:sp>
        <p:nvSpPr>
          <p:cNvPr id="4" name="Date Placeholder 3"/>
          <p:cNvSpPr>
            <a:spLocks noGrp="1"/>
          </p:cNvSpPr>
          <p:nvPr>
            <p:ph type="dt" sz="half" idx="10"/>
          </p:nvPr>
        </p:nvSpPr>
        <p:spPr/>
        <p:txBody>
          <a:bodyPr rtlCol="0"/>
          <a:lstStyle/>
          <a:p>
            <a:pPr rtl="0"/>
            <a:fld id="{70D1EEFB-1F4E-4BE4-BDCE-82FADEEDC4F8}" type="datetime1">
              <a:rPr lang="en-GB" noProof="0" smtClean="0"/>
              <a:t>09/06/2025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rtl="0"/>
            <a:r>
              <a:rPr lang="hr-HR" noProof="0"/>
              <a:t>Kliknite da biste uredili stil naslova matrice</a:t>
            </a:r>
            <a:endParaRPr lang="en-GB" noProof="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rtl="0">
              <a:spcBef>
                <a:spcPct val="0"/>
              </a:spcBef>
              <a:buNone/>
            </a:pPr>
            <a:r>
              <a:rPr lang="hr-HR" noProof="0"/>
              <a:t>Kliknite da biste uredili matrice</a:t>
            </a:r>
          </a:p>
        </p:txBody>
      </p:sp>
      <p:sp>
        <p:nvSpPr>
          <p:cNvPr id="3" name="Text Placeholder 2"/>
          <p:cNvSpPr>
            <a:spLocks noGrp="1"/>
          </p:cNvSpPr>
          <p:nvPr>
            <p:ph type="body" idx="1"/>
          </p:nvPr>
        </p:nvSpPr>
        <p:spPr>
          <a:xfrm>
            <a:off x="1141411" y="4343400"/>
            <a:ext cx="9906000"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r-HR" noProof="0"/>
              <a:t>Kliknite da biste uredili matrice</a:t>
            </a:r>
          </a:p>
        </p:txBody>
      </p:sp>
      <p:sp>
        <p:nvSpPr>
          <p:cNvPr id="4" name="Date Placeholder 3"/>
          <p:cNvSpPr>
            <a:spLocks noGrp="1"/>
          </p:cNvSpPr>
          <p:nvPr>
            <p:ph type="dt" sz="half" idx="10"/>
          </p:nvPr>
        </p:nvSpPr>
        <p:spPr/>
        <p:txBody>
          <a:bodyPr rtlCol="0"/>
          <a:lstStyle/>
          <a:p>
            <a:pPr rtl="0"/>
            <a:fld id="{7F8F03F9-E531-47E1-9A70-44B4BD6EB5E9}" type="datetime1">
              <a:rPr lang="en-GB" noProof="0" smtClean="0"/>
              <a:t>09/06/2025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rtlCol="0"/>
          <a:lstStyle/>
          <a:p>
            <a:pPr rtl="0"/>
            <a:r>
              <a:rPr lang="hr-HR" noProof="0"/>
              <a:t>Kliknite da biste uredili stil naslova matrice</a:t>
            </a:r>
            <a:endParaRPr lang="en-GB" noProof="0"/>
          </a:p>
        </p:txBody>
      </p:sp>
      <p:sp>
        <p:nvSpPr>
          <p:cNvPr id="3" name="Vertical Text Placeholder 2"/>
          <p:cNvSpPr>
            <a:spLocks noGrp="1"/>
          </p:cNvSpPr>
          <p:nvPr>
            <p:ph type="body" orient="vert" idx="1"/>
          </p:nvPr>
        </p:nvSpPr>
        <p:spPr/>
        <p:txBody>
          <a:bodyPr vert="eaVert" rtlCol="0" anchor="t"/>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en-GB" noProof="0"/>
          </a:p>
        </p:txBody>
      </p:sp>
      <p:sp>
        <p:nvSpPr>
          <p:cNvPr id="4" name="Date Placeholder 3"/>
          <p:cNvSpPr>
            <a:spLocks noGrp="1"/>
          </p:cNvSpPr>
          <p:nvPr>
            <p:ph type="dt" sz="half" idx="10"/>
          </p:nvPr>
        </p:nvSpPr>
        <p:spPr/>
        <p:txBody>
          <a:bodyPr rtlCol="0"/>
          <a:lstStyle/>
          <a:p>
            <a:pPr rtl="0"/>
            <a:fld id="{1A353622-2821-4902-87C8-0E5FB1AFDC90}" type="datetime1">
              <a:rPr lang="en-GB" noProof="0" smtClean="0"/>
              <a:t>09/06/2025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rtlCol="0"/>
          <a:lstStyle/>
          <a:p>
            <a:pPr rtl="0"/>
            <a:r>
              <a:rPr lang="hr-HR" noProof="0"/>
              <a:t>Kliknite da biste uredili stil naslova matrice</a:t>
            </a:r>
            <a:endParaRPr lang="en-GB" noProof="0"/>
          </a:p>
        </p:txBody>
      </p:sp>
      <p:sp>
        <p:nvSpPr>
          <p:cNvPr id="3" name="Vertical Text Placeholder 2"/>
          <p:cNvSpPr>
            <a:spLocks noGrp="1"/>
          </p:cNvSpPr>
          <p:nvPr>
            <p:ph type="body" orient="vert" idx="1"/>
          </p:nvPr>
        </p:nvSpPr>
        <p:spPr>
          <a:xfrm>
            <a:off x="1141412" y="609600"/>
            <a:ext cx="7543800" cy="5181600"/>
          </a:xfrm>
        </p:spPr>
        <p:txBody>
          <a:bodyPr vert="eaVert" rtlCol="0" anchor="t"/>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en-GB" noProof="0"/>
          </a:p>
        </p:txBody>
      </p:sp>
      <p:sp>
        <p:nvSpPr>
          <p:cNvPr id="4" name="Date Placeholder 3"/>
          <p:cNvSpPr>
            <a:spLocks noGrp="1"/>
          </p:cNvSpPr>
          <p:nvPr>
            <p:ph type="dt" sz="half" idx="10"/>
          </p:nvPr>
        </p:nvSpPr>
        <p:spPr/>
        <p:txBody>
          <a:bodyPr rtlCol="0"/>
          <a:lstStyle/>
          <a:p>
            <a:pPr rtl="0"/>
            <a:fld id="{CCA0F696-8D9A-488A-A0FE-75D696F6CC0F}" type="datetime1">
              <a:rPr lang="en-GB" noProof="0" smtClean="0"/>
              <a:t>09/06/2025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r-HR" noProof="0"/>
              <a:t>Kliknite da biste uredili stil naslova matrice</a:t>
            </a:r>
            <a:endParaRPr lang="en-GB" noProof="0"/>
          </a:p>
        </p:txBody>
      </p:sp>
      <p:sp>
        <p:nvSpPr>
          <p:cNvPr id="3" name="Content Placeholder 2"/>
          <p:cNvSpPr>
            <a:spLocks noGrp="1"/>
          </p:cNvSpPr>
          <p:nvPr>
            <p:ph idx="1"/>
          </p:nvPr>
        </p:nvSpPr>
        <p:spPr/>
        <p:txBody>
          <a:bodyPr rtlCol="0" anchor="ct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en-GB" noProof="0"/>
          </a:p>
        </p:txBody>
      </p:sp>
      <p:sp>
        <p:nvSpPr>
          <p:cNvPr id="4" name="Date Placeholder 3"/>
          <p:cNvSpPr>
            <a:spLocks noGrp="1"/>
          </p:cNvSpPr>
          <p:nvPr>
            <p:ph type="dt" sz="half" idx="10"/>
          </p:nvPr>
        </p:nvSpPr>
        <p:spPr/>
        <p:txBody>
          <a:bodyPr rtlCol="0"/>
          <a:lstStyle/>
          <a:p>
            <a:pPr rtl="0"/>
            <a:fld id="{977E683F-4A3A-4F28-9E4C-32BBB32DB89B}" type="datetime1">
              <a:rPr lang="en-GB" noProof="0" smtClean="0"/>
              <a:t>09/06/2025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rtlCol="0" anchor="b"/>
          <a:lstStyle>
            <a:lvl1pPr algn="r">
              <a:defRPr sz="4000" b="0" cap="all"/>
            </a:lvl1pPr>
          </a:lstStyle>
          <a:p>
            <a:pPr rtl="0"/>
            <a:r>
              <a:rPr lang="hr-HR" noProof="0"/>
              <a:t>Kliknite da biste uredili stil naslova matrice</a:t>
            </a:r>
            <a:endParaRPr lang="en-GB" noProof="0"/>
          </a:p>
        </p:txBody>
      </p:sp>
      <p:sp>
        <p:nvSpPr>
          <p:cNvPr id="3" name="Text Placeholder 2"/>
          <p:cNvSpPr>
            <a:spLocks noGrp="1"/>
          </p:cNvSpPr>
          <p:nvPr>
            <p:ph type="body" idx="1"/>
          </p:nvPr>
        </p:nvSpPr>
        <p:spPr>
          <a:xfrm>
            <a:off x="1751011" y="4777381"/>
            <a:ext cx="8686801" cy="860400"/>
          </a:xfrm>
        </p:spPr>
        <p:txBody>
          <a:bodyPr rtlCol="0"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r-HR" noProof="0"/>
              <a:t>Kliknite da biste uredili matrice</a:t>
            </a:r>
          </a:p>
        </p:txBody>
      </p:sp>
      <p:sp>
        <p:nvSpPr>
          <p:cNvPr id="4" name="Date Placeholder 3"/>
          <p:cNvSpPr>
            <a:spLocks noGrp="1"/>
          </p:cNvSpPr>
          <p:nvPr>
            <p:ph type="dt" sz="half" idx="10"/>
          </p:nvPr>
        </p:nvSpPr>
        <p:spPr/>
        <p:txBody>
          <a:bodyPr rtlCol="0"/>
          <a:lstStyle/>
          <a:p>
            <a:pPr rtl="0"/>
            <a:fld id="{317BED69-0CA2-4600-9CD5-D10AB7D243D4}" type="datetime1">
              <a:rPr lang="en-GB" noProof="0" smtClean="0"/>
              <a:t>09/06/2025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r-HR" noProof="0"/>
              <a:t>Kliknite da biste uredili stil naslova matrice</a:t>
            </a:r>
            <a:endParaRPr lang="en-GB" noProof="0"/>
          </a:p>
        </p:txBody>
      </p:sp>
      <p:sp>
        <p:nvSpPr>
          <p:cNvPr id="3" name="Content Placeholder 2"/>
          <p:cNvSpPr>
            <a:spLocks noGrp="1"/>
          </p:cNvSpPr>
          <p:nvPr>
            <p:ph sz="half" idx="1"/>
          </p:nvPr>
        </p:nvSpPr>
        <p:spPr>
          <a:xfrm>
            <a:off x="1141412" y="2666999"/>
            <a:ext cx="4876800" cy="3124201"/>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en-GB" noProof="0"/>
          </a:p>
        </p:txBody>
      </p:sp>
      <p:sp>
        <p:nvSpPr>
          <p:cNvPr id="4" name="Content Placeholder 3"/>
          <p:cNvSpPr>
            <a:spLocks noGrp="1"/>
          </p:cNvSpPr>
          <p:nvPr>
            <p:ph sz="half" idx="2"/>
          </p:nvPr>
        </p:nvSpPr>
        <p:spPr>
          <a:xfrm>
            <a:off x="6170612" y="2667000"/>
            <a:ext cx="4876800" cy="3124200"/>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en-GB" noProof="0"/>
          </a:p>
        </p:txBody>
      </p:sp>
      <p:sp>
        <p:nvSpPr>
          <p:cNvPr id="5" name="Date Placeholder 4"/>
          <p:cNvSpPr>
            <a:spLocks noGrp="1"/>
          </p:cNvSpPr>
          <p:nvPr>
            <p:ph type="dt" sz="half" idx="10"/>
          </p:nvPr>
        </p:nvSpPr>
        <p:spPr/>
        <p:txBody>
          <a:bodyPr rtlCol="0"/>
          <a:lstStyle/>
          <a:p>
            <a:pPr rtl="0"/>
            <a:fld id="{1AD02C64-54DF-44A5-AB22-297D6AC826B9}" type="datetime1">
              <a:rPr lang="en-GB" noProof="0" smtClean="0"/>
              <a:t>09/06/2025</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hr-HR" noProof="0"/>
              <a:t>Kliknite da biste uredili stil naslova matrice</a:t>
            </a:r>
            <a:endParaRPr lang="en-GB" noProof="0"/>
          </a:p>
        </p:txBody>
      </p:sp>
      <p:sp>
        <p:nvSpPr>
          <p:cNvPr id="3" name="Text Placeholder 2"/>
          <p:cNvSpPr>
            <a:spLocks noGrp="1"/>
          </p:cNvSpPr>
          <p:nvPr>
            <p:ph type="body" idx="1"/>
          </p:nvPr>
        </p:nvSpPr>
        <p:spPr>
          <a:xfrm>
            <a:off x="1429280" y="2658533"/>
            <a:ext cx="4588931"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a:t>Kliknite da biste uredili matrice</a:t>
            </a:r>
          </a:p>
        </p:txBody>
      </p:sp>
      <p:sp>
        <p:nvSpPr>
          <p:cNvPr id="4" name="Content Placeholder 3"/>
          <p:cNvSpPr>
            <a:spLocks noGrp="1"/>
          </p:cNvSpPr>
          <p:nvPr>
            <p:ph sz="half" idx="2"/>
          </p:nvPr>
        </p:nvSpPr>
        <p:spPr>
          <a:xfrm>
            <a:off x="1141412" y="3243262"/>
            <a:ext cx="4876800" cy="2547937"/>
          </a:xfrm>
        </p:spPr>
        <p:txBody>
          <a:bodyPr rtlCol="0"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en-GB" noProof="0"/>
          </a:p>
        </p:txBody>
      </p:sp>
      <p:sp>
        <p:nvSpPr>
          <p:cNvPr id="5" name="Text Placeholder 4"/>
          <p:cNvSpPr>
            <a:spLocks noGrp="1"/>
          </p:cNvSpPr>
          <p:nvPr>
            <p:ph type="body" sz="quarter" idx="3"/>
          </p:nvPr>
        </p:nvSpPr>
        <p:spPr>
          <a:xfrm>
            <a:off x="6443133" y="2667000"/>
            <a:ext cx="4604280"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a:t>Kliknite da biste uredili matrice</a:t>
            </a:r>
          </a:p>
        </p:txBody>
      </p:sp>
      <p:sp>
        <p:nvSpPr>
          <p:cNvPr id="6" name="Content Placeholder 5"/>
          <p:cNvSpPr>
            <a:spLocks noGrp="1"/>
          </p:cNvSpPr>
          <p:nvPr>
            <p:ph sz="quarter" idx="4"/>
          </p:nvPr>
        </p:nvSpPr>
        <p:spPr>
          <a:xfrm>
            <a:off x="6170612" y="3243262"/>
            <a:ext cx="4876801" cy="2547937"/>
          </a:xfrm>
        </p:spPr>
        <p:txBody>
          <a:bodyPr rtlCol="0"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en-GB" noProof="0"/>
          </a:p>
        </p:txBody>
      </p:sp>
      <p:sp>
        <p:nvSpPr>
          <p:cNvPr id="7" name="Date Placeholder 6"/>
          <p:cNvSpPr>
            <a:spLocks noGrp="1"/>
          </p:cNvSpPr>
          <p:nvPr>
            <p:ph type="dt" sz="half" idx="10"/>
          </p:nvPr>
        </p:nvSpPr>
        <p:spPr/>
        <p:txBody>
          <a:bodyPr rtlCol="0"/>
          <a:lstStyle/>
          <a:p>
            <a:pPr rtl="0"/>
            <a:fld id="{C1298F99-A503-4DD5-BACC-0E31C9E5B1FA}" type="datetime1">
              <a:rPr lang="en-GB" noProof="0" smtClean="0"/>
              <a:t>09/06/2025</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r-HR" noProof="0"/>
              <a:t>Kliknite da biste uredili stil naslova matrice</a:t>
            </a:r>
            <a:endParaRPr lang="en-GB" noProof="0"/>
          </a:p>
        </p:txBody>
      </p:sp>
      <p:sp>
        <p:nvSpPr>
          <p:cNvPr id="3" name="Date Placeholder 2"/>
          <p:cNvSpPr>
            <a:spLocks noGrp="1"/>
          </p:cNvSpPr>
          <p:nvPr>
            <p:ph type="dt" sz="half" idx="10"/>
          </p:nvPr>
        </p:nvSpPr>
        <p:spPr/>
        <p:txBody>
          <a:bodyPr rtlCol="0"/>
          <a:lstStyle/>
          <a:p>
            <a:pPr rtl="0"/>
            <a:fld id="{6A8D648D-BF11-4574-B616-43477E60B0C8}" type="datetime1">
              <a:rPr lang="en-GB" noProof="0" smtClean="0"/>
              <a:t>09/06/2025</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C29A8A54-2B35-451E-A3FD-D7B626F52E9F}" type="datetime1">
              <a:rPr lang="en-GB" noProof="0" smtClean="0"/>
              <a:t>09/06/2025</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rtlCol="0" anchor="b">
            <a:normAutofit/>
          </a:bodyPr>
          <a:lstStyle>
            <a:lvl1pPr algn="l">
              <a:defRPr sz="2400" b="0"/>
            </a:lvl1pPr>
          </a:lstStyle>
          <a:p>
            <a:pPr rtl="0"/>
            <a:r>
              <a:rPr lang="hr-HR" noProof="0"/>
              <a:t>Kliknite da biste uredili stil naslova matrice</a:t>
            </a:r>
            <a:endParaRPr lang="en-GB" noProof="0"/>
          </a:p>
        </p:txBody>
      </p:sp>
      <p:sp>
        <p:nvSpPr>
          <p:cNvPr id="3" name="Content Placeholder 2"/>
          <p:cNvSpPr>
            <a:spLocks noGrp="1"/>
          </p:cNvSpPr>
          <p:nvPr>
            <p:ph idx="1"/>
          </p:nvPr>
        </p:nvSpPr>
        <p:spPr>
          <a:xfrm>
            <a:off x="5103812" y="609601"/>
            <a:ext cx="5943601" cy="51816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en-GB" noProof="0"/>
          </a:p>
        </p:txBody>
      </p:sp>
      <p:sp>
        <p:nvSpPr>
          <p:cNvPr id="4" name="Text Placeholder 3"/>
          <p:cNvSpPr>
            <a:spLocks noGrp="1"/>
          </p:cNvSpPr>
          <p:nvPr>
            <p:ph type="body" sz="half" idx="2"/>
          </p:nvPr>
        </p:nvSpPr>
        <p:spPr>
          <a:xfrm>
            <a:off x="1141411" y="2971800"/>
            <a:ext cx="3549121" cy="1828800"/>
          </a:xfrm>
        </p:spPr>
        <p:txBody>
          <a:bodyPr rtlCol="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a:t>Kliknite da biste uredili matrice</a:t>
            </a:r>
          </a:p>
        </p:txBody>
      </p:sp>
      <p:sp>
        <p:nvSpPr>
          <p:cNvPr id="5" name="Date Placeholder 4"/>
          <p:cNvSpPr>
            <a:spLocks noGrp="1"/>
          </p:cNvSpPr>
          <p:nvPr>
            <p:ph type="dt" sz="half" idx="10"/>
          </p:nvPr>
        </p:nvSpPr>
        <p:spPr/>
        <p:txBody>
          <a:bodyPr rtlCol="0"/>
          <a:lstStyle/>
          <a:p>
            <a:pPr rtl="0"/>
            <a:fld id="{FA0F4DF5-1B40-462E-9D6C-F6312C32E9AE}" type="datetime1">
              <a:rPr lang="en-GB" noProof="0" smtClean="0"/>
              <a:t>09/06/2025</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rtlCol="0" anchor="b">
            <a:normAutofit/>
          </a:bodyPr>
          <a:lstStyle>
            <a:lvl1pPr algn="l">
              <a:defRPr sz="2800" b="0"/>
            </a:lvl1pPr>
          </a:lstStyle>
          <a:p>
            <a:pPr rtl="0"/>
            <a:r>
              <a:rPr lang="hr-HR" noProof="0"/>
              <a:t>Kliknite da biste uredili stil naslova matrice</a:t>
            </a:r>
            <a:endParaRPr lang="en-GB" noProof="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hr-HR" noProof="0"/>
              <a:t>Kliknite ikonu da biste dodali  sliku</a:t>
            </a:r>
            <a:endParaRPr lang="en-GB" noProof="0"/>
          </a:p>
        </p:txBody>
      </p:sp>
      <p:sp>
        <p:nvSpPr>
          <p:cNvPr id="4" name="Text Placeholder 3"/>
          <p:cNvSpPr>
            <a:spLocks noGrp="1"/>
          </p:cNvSpPr>
          <p:nvPr>
            <p:ph type="body" sz="half" idx="2"/>
          </p:nvPr>
        </p:nvSpPr>
        <p:spPr>
          <a:xfrm>
            <a:off x="1141411" y="2971800"/>
            <a:ext cx="5334001" cy="18288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a:t>Kliknite da biste uredili matrice</a:t>
            </a:r>
          </a:p>
        </p:txBody>
      </p:sp>
      <p:sp>
        <p:nvSpPr>
          <p:cNvPr id="5" name="Date Placeholder 4"/>
          <p:cNvSpPr>
            <a:spLocks noGrp="1"/>
          </p:cNvSpPr>
          <p:nvPr>
            <p:ph type="dt" sz="half" idx="10"/>
          </p:nvPr>
        </p:nvSpPr>
        <p:spPr>
          <a:xfrm>
            <a:off x="6399212" y="5883275"/>
            <a:ext cx="914400" cy="365125"/>
          </a:xfrm>
        </p:spPr>
        <p:txBody>
          <a:bodyPr rtlCol="0"/>
          <a:lstStyle/>
          <a:p>
            <a:pPr rtl="0"/>
            <a:fld id="{EE99B1C8-41EF-4747-B0FA-AA5D2677354A}" type="datetime1">
              <a:rPr lang="en-GB" noProof="0" smtClean="0"/>
              <a:t>09/06/2025</a:t>
            </a:fld>
            <a:endParaRPr lang="en-GB" noProof="0"/>
          </a:p>
        </p:txBody>
      </p:sp>
      <p:sp>
        <p:nvSpPr>
          <p:cNvPr id="6" name="Footer Placeholder 5"/>
          <p:cNvSpPr>
            <a:spLocks noGrp="1"/>
          </p:cNvSpPr>
          <p:nvPr>
            <p:ph type="ftr" sz="quarter" idx="11"/>
          </p:nvPr>
        </p:nvSpPr>
        <p:spPr>
          <a:xfrm>
            <a:off x="1141412" y="5883275"/>
            <a:ext cx="5105400" cy="365125"/>
          </a:xfrm>
        </p:spPr>
        <p:txBody>
          <a:bodyPr rtlCol="0"/>
          <a:lstStyle/>
          <a:p>
            <a:pPr rtl="0"/>
            <a:endParaRPr lang="en-GB" noProof="0"/>
          </a:p>
        </p:txBody>
      </p:sp>
      <p:sp>
        <p:nvSpPr>
          <p:cNvPr id="7" name="Slide Number Placeholder 6"/>
          <p:cNvSpPr>
            <a:spLocks noGrp="1"/>
          </p:cNvSpPr>
          <p:nvPr>
            <p:ph type="sldNum" sz="quarter" idx="12"/>
          </p:nvPr>
        </p:nvSpPr>
        <p:spPr>
          <a:xfrm>
            <a:off x="10742612" y="5883275"/>
            <a:ext cx="322567" cy="365125"/>
          </a:xfrm>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pPr rtl="0"/>
            <a:r>
              <a:rPr lang="hr-HR" noProof="0"/>
              <a:t>Kliknite da biste uredili stil naslova matrice</a:t>
            </a:r>
            <a:endParaRPr lang="en-GB" noProof="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fld id="{1B341467-3123-4C80-A6B3-57B4C464257A}" type="datetime1">
              <a:rPr lang="en-GB" noProof="0" smtClean="0"/>
              <a:t>09/06/2025</a:t>
            </a:fld>
            <a:endParaRPr lang="en-GB" noProof="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endParaRPr lang="en-GB" noProof="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hf sldNum="0" hdr="0" ftr="0" dt="0"/>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diagramLayout" Target="../diagrams/layout1.xml"/><Relationship Id="rId18" Type="http://schemas.openxmlformats.org/officeDocument/2006/relationships/hyperlink" Target="https://creativecommons.org/licenses/by-nc-nd/3.0/" TargetMode="External"/><Relationship Id="rId3" Type="http://schemas.openxmlformats.org/officeDocument/2006/relationships/image" Target="../media/image1.jpeg"/><Relationship Id="rId7" Type="http://schemas.openxmlformats.org/officeDocument/2006/relationships/hyperlink" Target="https://whatsageek.com/movies/first-wonder-woman-footage" TargetMode="External"/><Relationship Id="rId12" Type="http://schemas.openxmlformats.org/officeDocument/2006/relationships/diagramData" Target="../diagrams/data1.xml"/><Relationship Id="rId17" Type="http://schemas.openxmlformats.org/officeDocument/2006/relationships/hyperlink" Target="https://creativecommons.org/licenses/by-nc-sa/3.0/" TargetMode="External"/><Relationship Id="rId2" Type="http://schemas.openxmlformats.org/officeDocument/2006/relationships/notesSlide" Target="../notesSlides/notesSlide2.xml"/><Relationship Id="rId16" Type="http://schemas.microsoft.com/office/2007/relationships/diagramDrawing" Target="../diagrams/drawing1.xml"/><Relationship Id="rId1" Type="http://schemas.openxmlformats.org/officeDocument/2006/relationships/slideLayout" Target="../slideLayouts/slideLayout2.xml"/><Relationship Id="rId6" Type="http://schemas.openxmlformats.org/officeDocument/2006/relationships/image" Target="../media/image3.jpg"/><Relationship Id="rId11" Type="http://schemas.openxmlformats.org/officeDocument/2006/relationships/hyperlink" Target="https://ribaprasempre.blogspot.com/2014/07/o-legado-politico-de-nelson-mandela.html" TargetMode="External"/><Relationship Id="rId5" Type="http://schemas.openxmlformats.org/officeDocument/2006/relationships/hyperlink" Target="https://www.flickr.com/photos/95482476@N02/8709578942" TargetMode="External"/><Relationship Id="rId15" Type="http://schemas.openxmlformats.org/officeDocument/2006/relationships/diagramColors" Target="../diagrams/colors1.xml"/><Relationship Id="rId10" Type="http://schemas.openxmlformats.org/officeDocument/2006/relationships/image" Target="../media/image5.jpg"/><Relationship Id="rId19" Type="http://schemas.openxmlformats.org/officeDocument/2006/relationships/hyperlink" Target="https://creativecommons.org/licenses/by/3.0/" TargetMode="External"/><Relationship Id="rId4" Type="http://schemas.openxmlformats.org/officeDocument/2006/relationships/image" Target="../media/image2.jpg"/><Relationship Id="rId9" Type="http://schemas.openxmlformats.org/officeDocument/2006/relationships/hyperlink" Target="https://www.wallpaperflare.com/man-of-steel-emblem-superman-man-of-steel-movie-poster-wallpaper-uvvgu/download/1680x1050" TargetMode="External"/><Relationship Id="rId1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hyperlink" Target="https://creativecommons.org/licenses/by-sa/3.0/" TargetMode="External"/><Relationship Id="rId3" Type="http://schemas.openxmlformats.org/officeDocument/2006/relationships/image" Target="../media/image1.jpeg"/><Relationship Id="rId7" Type="http://schemas.openxmlformats.org/officeDocument/2006/relationships/diagramColors" Target="../diagrams/colors2.xml"/><Relationship Id="rId12" Type="http://schemas.openxmlformats.org/officeDocument/2006/relationships/hyperlink" Target="https://nonsa.pl/wiki/Samwise_Gamge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3.jpg"/><Relationship Id="rId5" Type="http://schemas.openxmlformats.org/officeDocument/2006/relationships/diagramLayout" Target="../diagrams/layout2.xml"/><Relationship Id="rId10" Type="http://schemas.openxmlformats.org/officeDocument/2006/relationships/hyperlink" Target="https://www.wallpaperflare.com/harry-potter-harry-potter-and-the-prisoner-of-azkaban-hermione-granger-wallpaper-qbjfv/download/1920x1080" TargetMode="External"/><Relationship Id="rId4" Type="http://schemas.openxmlformats.org/officeDocument/2006/relationships/diagramData" Target="../diagrams/data2.xml"/><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361124" y="0"/>
            <a:ext cx="11251756" cy="6857990"/>
          </a:xfrm>
        </p:spPr>
        <p:txBody>
          <a:bodyPr rtlCol="0" anchor="ctr">
            <a:noAutofit/>
          </a:bodyPr>
          <a:lstStyle/>
          <a:p>
            <a:pPr algn="l" rtl="0"/>
            <a:r>
              <a:rPr lang="hr-HR" sz="11700" b="1" dirty="0"/>
              <a:t>Project: </a:t>
            </a:r>
            <a:r>
              <a:rPr lang="hr-HR" sz="11700" b="1" dirty="0" err="1"/>
              <a:t>hero</a:t>
            </a:r>
            <a:r>
              <a:rPr lang="hr-HR" sz="11700" b="1" dirty="0"/>
              <a:t> </a:t>
            </a:r>
            <a:r>
              <a:rPr lang="hr-HR" sz="11700" b="1" dirty="0" err="1"/>
              <a:t>factfile</a:t>
            </a:r>
            <a:endParaRPr lang="en-GB" sz="11700" b="1" dirty="0"/>
          </a:p>
        </p:txBody>
      </p:sp>
    </p:spTree>
    <p:extLst>
      <p:ext uri="{BB962C8B-B14F-4D97-AF65-F5344CB8AC3E}">
        <p14:creationId xmlns:p14="http://schemas.microsoft.com/office/powerpoint/2010/main" val="81410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1141413" y="609600"/>
            <a:ext cx="4716462" cy="1905000"/>
          </a:xfrm>
        </p:spPr>
        <p:txBody>
          <a:bodyPr rtlCol="0">
            <a:normAutofit/>
          </a:bodyPr>
          <a:lstStyle/>
          <a:p>
            <a:pPr rtl="0"/>
            <a:r>
              <a:rPr lang="hr-HR" sz="4400" b="1" dirty="0" err="1"/>
              <a:t>Heroes</a:t>
            </a:r>
            <a:r>
              <a:rPr lang="hr-HR" sz="4400" b="1" dirty="0"/>
              <a:t>: </a:t>
            </a:r>
            <a:r>
              <a:rPr lang="hr-HR" sz="4400" b="1" dirty="0" err="1"/>
              <a:t>real</a:t>
            </a:r>
            <a:r>
              <a:rPr lang="hr-HR" sz="4400" b="1" dirty="0"/>
              <a:t> </a:t>
            </a:r>
            <a:r>
              <a:rPr lang="hr-HR" sz="4400" b="1" dirty="0" err="1"/>
              <a:t>or</a:t>
            </a:r>
            <a:r>
              <a:rPr lang="hr-HR" sz="4400" b="1" dirty="0"/>
              <a:t> FICTIONAL?</a:t>
            </a:r>
            <a:endParaRPr lang="en-GB" sz="4400" b="1" dirty="0"/>
          </a:p>
        </p:txBody>
      </p:sp>
      <p:sp>
        <p:nvSpPr>
          <p:cNvPr id="64" name="Rectangle 63">
            <a:extLst>
              <a:ext uri="{FF2B5EF4-FFF2-40B4-BE49-F238E27FC236}">
                <a16:creationId xmlns:a16="http://schemas.microsoft.com/office/drawing/2014/main" id="{E7EE51AF-124C-4480-A4EA-7C1E9F8CC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6" name="Rectangle 65">
            <a:extLst>
              <a:ext uri="{FF2B5EF4-FFF2-40B4-BE49-F238E27FC236}">
                <a16:creationId xmlns:a16="http://schemas.microsoft.com/office/drawing/2014/main" id="{48757540-E5B7-47A6-BD81-8B54DAF68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85061" y="160868"/>
            <a:ext cx="1846073" cy="27788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8" name="Rectangle 67">
            <a:extLst>
              <a:ext uri="{FF2B5EF4-FFF2-40B4-BE49-F238E27FC236}">
                <a16:creationId xmlns:a16="http://schemas.microsoft.com/office/drawing/2014/main" id="{6C0983F6-1C8E-4D0F-98C9-3667AD6E7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7" y="4071410"/>
            <a:ext cx="1898121" cy="26445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6" name="Picture 15">
            <a:extLst>
              <a:ext uri="{FF2B5EF4-FFF2-40B4-BE49-F238E27FC236}">
                <a16:creationId xmlns:a16="http://schemas.microsoft.com/office/drawing/2014/main" id="{EE1B592D-31D6-3841-8CC1-3C629FEDB5DE}"/>
              </a:ext>
            </a:extLst>
          </p:cNvPr>
          <p:cNvPicPr>
            <a:picLocks noChangeAspect="1"/>
          </p:cNvPicPr>
          <p:nvPr/>
        </p:nvPicPr>
        <p:blipFill>
          <a:blip r:embed="rId4">
            <a:extLst>
              <a:ext uri="{837473B0-CC2E-450A-ABE3-18F120FF3D39}">
                <a1611:picAttrSrcUrl xmlns:a1611="http://schemas.microsoft.com/office/drawing/2016/11/main" r:id="rId5"/>
              </a:ext>
            </a:extLst>
          </a:blip>
          <a:srcRect t="9628" b="9628"/>
          <a:stretch/>
        </p:blipFill>
        <p:spPr>
          <a:xfrm>
            <a:off x="7853082" y="3003176"/>
            <a:ext cx="4178053" cy="3854824"/>
          </a:xfrm>
          <a:prstGeom prst="rect">
            <a:avLst/>
          </a:prstGeom>
        </p:spPr>
      </p:pic>
      <p:pic>
        <p:nvPicPr>
          <p:cNvPr id="10" name="Picture 9">
            <a:extLst>
              <a:ext uri="{FF2B5EF4-FFF2-40B4-BE49-F238E27FC236}">
                <a16:creationId xmlns:a16="http://schemas.microsoft.com/office/drawing/2014/main" id="{7480DF21-DE52-7742-819E-D9D5B4148268}"/>
              </a:ext>
            </a:extLst>
          </p:cNvPr>
          <p:cNvPicPr>
            <a:picLocks noChangeAspect="1"/>
          </p:cNvPicPr>
          <p:nvPr/>
        </p:nvPicPr>
        <p:blipFill>
          <a:blip r:embed="rId6">
            <a:extLst>
              <a:ext uri="{837473B0-CC2E-450A-ABE3-18F120FF3D39}">
                <a1611:picAttrSrcUrl xmlns:a1611="http://schemas.microsoft.com/office/drawing/2016/11/main" r:id="rId7"/>
              </a:ext>
            </a:extLst>
          </a:blip>
          <a:srcRect l="28077" r="28077"/>
          <a:stretch/>
        </p:blipFill>
        <p:spPr>
          <a:xfrm>
            <a:off x="5974814" y="0"/>
            <a:ext cx="3767328" cy="4050213"/>
          </a:xfrm>
          <a:custGeom>
            <a:avLst/>
            <a:gdLst>
              <a:gd name="connsiteX0" fmla="*/ 0 w 3767328"/>
              <a:gd name="connsiteY0" fmla="*/ 0 h 3747805"/>
              <a:gd name="connsiteX1" fmla="*/ 3767328 w 3767328"/>
              <a:gd name="connsiteY1" fmla="*/ 0 h 3747805"/>
              <a:gd name="connsiteX2" fmla="*/ 3767328 w 3767328"/>
              <a:gd name="connsiteY2" fmla="*/ 2778856 h 3747805"/>
              <a:gd name="connsiteX3" fmla="*/ 1896721 w 3767328"/>
              <a:gd name="connsiteY3" fmla="*/ 2778856 h 3747805"/>
              <a:gd name="connsiteX4" fmla="*/ 1896721 w 3767328"/>
              <a:gd name="connsiteY4" fmla="*/ 3747805 h 3747805"/>
              <a:gd name="connsiteX5" fmla="*/ 0 w 3767328"/>
              <a:gd name="connsiteY5" fmla="*/ 3747805 h 374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328" h="3747805">
                <a:moveTo>
                  <a:pt x="0" y="0"/>
                </a:moveTo>
                <a:lnTo>
                  <a:pt x="3767328" y="0"/>
                </a:lnTo>
                <a:lnTo>
                  <a:pt x="3767328" y="2778856"/>
                </a:lnTo>
                <a:lnTo>
                  <a:pt x="1896721" y="2778856"/>
                </a:lnTo>
                <a:lnTo>
                  <a:pt x="1896721" y="3747805"/>
                </a:lnTo>
                <a:lnTo>
                  <a:pt x="0" y="3747805"/>
                </a:lnTo>
                <a:close/>
              </a:path>
            </a:pathLst>
          </a:custGeom>
        </p:spPr>
      </p:pic>
      <p:pic>
        <p:nvPicPr>
          <p:cNvPr id="14" name="Picture 13">
            <a:extLst>
              <a:ext uri="{FF2B5EF4-FFF2-40B4-BE49-F238E27FC236}">
                <a16:creationId xmlns:a16="http://schemas.microsoft.com/office/drawing/2014/main" id="{6AC1EBEB-9D74-3E4C-9BDC-668D2D212A5F}"/>
              </a:ext>
            </a:extLst>
          </p:cNvPr>
          <p:cNvPicPr>
            <a:picLocks noChangeAspect="1"/>
          </p:cNvPicPr>
          <p:nvPr/>
        </p:nvPicPr>
        <p:blipFill>
          <a:blip r:embed="rId8">
            <a:extLst>
              <a:ext uri="{837473B0-CC2E-450A-ABE3-18F120FF3D39}">
                <a1611:picAttrSrcUrl xmlns:a1611="http://schemas.microsoft.com/office/drawing/2016/11/main" r:id="rId9"/>
              </a:ext>
            </a:extLst>
          </a:blip>
          <a:srcRect l="27369" r="27369"/>
          <a:stretch/>
        </p:blipFill>
        <p:spPr>
          <a:xfrm>
            <a:off x="9742143" y="-1"/>
            <a:ext cx="2288992" cy="2981979"/>
          </a:xfrm>
          <a:prstGeom prst="rect">
            <a:avLst/>
          </a:prstGeom>
        </p:spPr>
      </p:pic>
      <p:pic>
        <p:nvPicPr>
          <p:cNvPr id="18" name="Picture 17">
            <a:extLst>
              <a:ext uri="{FF2B5EF4-FFF2-40B4-BE49-F238E27FC236}">
                <a16:creationId xmlns:a16="http://schemas.microsoft.com/office/drawing/2014/main" id="{8D11AB9E-363B-C248-9288-085B4151B414}"/>
              </a:ext>
            </a:extLst>
          </p:cNvPr>
          <p:cNvPicPr>
            <a:picLocks noChangeAspect="1"/>
          </p:cNvPicPr>
          <p:nvPr/>
        </p:nvPicPr>
        <p:blipFill>
          <a:blip r:embed="rId10">
            <a:extLst>
              <a:ext uri="{837473B0-CC2E-450A-ABE3-18F120FF3D39}">
                <a1611:picAttrSrcUrl xmlns:a1611="http://schemas.microsoft.com/office/drawing/2016/11/main" r:id="rId11"/>
              </a:ext>
            </a:extLst>
          </a:blip>
          <a:srcRect l="21697" r="21697"/>
          <a:stretch/>
        </p:blipFill>
        <p:spPr>
          <a:xfrm>
            <a:off x="6096001" y="4071410"/>
            <a:ext cx="1757081" cy="2786590"/>
          </a:xfrm>
          <a:prstGeom prst="rect">
            <a:avLst/>
          </a:prstGeom>
        </p:spPr>
      </p:pic>
      <p:graphicFrame>
        <p:nvGraphicFramePr>
          <p:cNvPr id="24" name="Content Placeholder 8" descr="Icon SmartArt graphic">
            <a:extLst>
              <a:ext uri="{FF2B5EF4-FFF2-40B4-BE49-F238E27FC236}">
                <a16:creationId xmlns:a16="http://schemas.microsoft.com/office/drawing/2014/main" id="{1E8F1206-26E1-9E44-A1A9-B061CF0EEA5A}"/>
              </a:ext>
            </a:extLst>
          </p:cNvPr>
          <p:cNvGraphicFramePr>
            <a:graphicFrameLocks noGrp="1"/>
          </p:cNvGraphicFramePr>
          <p:nvPr>
            <p:ph idx="1"/>
            <p:extLst>
              <p:ext uri="{D42A27DB-BD31-4B8C-83A1-F6EECF244321}">
                <p14:modId xmlns:p14="http://schemas.microsoft.com/office/powerpoint/2010/main" val="4121020640"/>
              </p:ext>
            </p:extLst>
          </p:nvPr>
        </p:nvGraphicFramePr>
        <p:xfrm>
          <a:off x="1141413" y="2666999"/>
          <a:ext cx="4716462" cy="312420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TekstniOkvir 2">
            <a:extLst>
              <a:ext uri="{FF2B5EF4-FFF2-40B4-BE49-F238E27FC236}">
                <a16:creationId xmlns:a16="http://schemas.microsoft.com/office/drawing/2014/main" id="{A22347A3-DE7B-4296-99B8-9AB537F294DE}"/>
              </a:ext>
            </a:extLst>
          </p:cNvPr>
          <p:cNvSpPr txBox="1"/>
          <p:nvPr/>
        </p:nvSpPr>
        <p:spPr>
          <a:xfrm>
            <a:off x="5974814" y="4050213"/>
            <a:ext cx="3767328" cy="230832"/>
          </a:xfrm>
          <a:prstGeom prst="rect">
            <a:avLst/>
          </a:prstGeom>
          <a:noFill/>
        </p:spPr>
        <p:txBody>
          <a:bodyPr wrap="square" rtlCol="0">
            <a:spAutoFit/>
          </a:bodyPr>
          <a:lstStyle/>
          <a:p>
            <a:r>
              <a:rPr lang="en-GB" sz="900">
                <a:hlinkClick r:id="rId7" tooltip="https://whatsageek.com/movies/first-wonder-woman-footage"/>
              </a:rPr>
              <a:t>Ta fotografija</a:t>
            </a:r>
            <a:r>
              <a:rPr lang="en-GB" sz="900"/>
              <a:t> korisnika Nepoznat autor: licenca </a:t>
            </a:r>
            <a:r>
              <a:rPr lang="en-GB" sz="900">
                <a:hlinkClick r:id="rId17" tooltip="https://creativecommons.org/licenses/by-nc-sa/3.0/"/>
              </a:rPr>
              <a:t>CC BY-SA-NC</a:t>
            </a:r>
            <a:endParaRPr lang="en-GB" sz="900"/>
          </a:p>
        </p:txBody>
      </p:sp>
      <p:sp>
        <p:nvSpPr>
          <p:cNvPr id="4" name="TekstniOkvir 3">
            <a:extLst>
              <a:ext uri="{FF2B5EF4-FFF2-40B4-BE49-F238E27FC236}">
                <a16:creationId xmlns:a16="http://schemas.microsoft.com/office/drawing/2014/main" id="{49135D0F-7225-4EA3-B2BF-C4BDD0FB7686}"/>
              </a:ext>
            </a:extLst>
          </p:cNvPr>
          <p:cNvSpPr txBox="1"/>
          <p:nvPr/>
        </p:nvSpPr>
        <p:spPr>
          <a:xfrm>
            <a:off x="6256867" y="6715921"/>
            <a:ext cx="1898121" cy="507831"/>
          </a:xfrm>
          <a:prstGeom prst="rect">
            <a:avLst/>
          </a:prstGeom>
          <a:noFill/>
        </p:spPr>
        <p:txBody>
          <a:bodyPr wrap="square" rtlCol="0">
            <a:spAutoFit/>
          </a:bodyPr>
          <a:lstStyle/>
          <a:p>
            <a:r>
              <a:rPr lang="en-GB" sz="900">
                <a:hlinkClick r:id="rId11" tooltip="https://ribaprasempre.blogspot.com/2014/07/o-legado-politico-de-nelson-mandela.html"/>
              </a:rPr>
              <a:t>Ta fotografija</a:t>
            </a:r>
            <a:r>
              <a:rPr lang="en-GB" sz="900"/>
              <a:t> korisnika Nepoznat autor: licenca </a:t>
            </a:r>
            <a:r>
              <a:rPr lang="en-GB" sz="900">
                <a:hlinkClick r:id="rId18" tooltip="https://creativecommons.org/licenses/by-nc-nd/3.0/"/>
              </a:rPr>
              <a:t>CC BY-NC-ND</a:t>
            </a:r>
            <a:endParaRPr lang="en-GB" sz="900"/>
          </a:p>
        </p:txBody>
      </p:sp>
      <p:sp>
        <p:nvSpPr>
          <p:cNvPr id="5" name="TekstniOkvir 4">
            <a:extLst>
              <a:ext uri="{FF2B5EF4-FFF2-40B4-BE49-F238E27FC236}">
                <a16:creationId xmlns:a16="http://schemas.microsoft.com/office/drawing/2014/main" id="{FAD9F0B7-B122-43CD-AF1C-FE1E429FA394}"/>
              </a:ext>
            </a:extLst>
          </p:cNvPr>
          <p:cNvSpPr txBox="1"/>
          <p:nvPr/>
        </p:nvSpPr>
        <p:spPr>
          <a:xfrm>
            <a:off x="8314455" y="6715921"/>
            <a:ext cx="3716680" cy="230832"/>
          </a:xfrm>
          <a:prstGeom prst="rect">
            <a:avLst/>
          </a:prstGeom>
          <a:noFill/>
        </p:spPr>
        <p:txBody>
          <a:bodyPr wrap="square" rtlCol="0">
            <a:spAutoFit/>
          </a:bodyPr>
          <a:lstStyle/>
          <a:p>
            <a:r>
              <a:rPr lang="en-GB" sz="900">
                <a:hlinkClick r:id="rId5" tooltip="https://www.flickr.com/photos/95482476@N02/8709578942"/>
              </a:rPr>
              <a:t>Ta fotografija</a:t>
            </a:r>
            <a:r>
              <a:rPr lang="en-GB" sz="900"/>
              <a:t> korisnika Nepoznat autor: licenca </a:t>
            </a:r>
            <a:r>
              <a:rPr lang="en-GB" sz="900">
                <a:hlinkClick r:id="rId19" tooltip="https://creativecommons.org/licenses/by/3.0/"/>
              </a:rPr>
              <a:t>CC BY</a:t>
            </a:r>
            <a:endParaRPr lang="en-GB" sz="900"/>
          </a:p>
        </p:txBody>
      </p:sp>
    </p:spTree>
    <p:extLst>
      <p:ext uri="{BB962C8B-B14F-4D97-AF65-F5344CB8AC3E}">
        <p14:creationId xmlns:p14="http://schemas.microsoft.com/office/powerpoint/2010/main" val="27014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361124" y="83128"/>
            <a:ext cx="11830876" cy="6857990"/>
          </a:xfrm>
          <a:solidFill>
            <a:schemeClr val="accent4">
              <a:hueOff val="0"/>
              <a:satOff val="0"/>
              <a:lumOff val="0"/>
            </a:schemeClr>
          </a:solidFill>
        </p:spPr>
        <p:txBody>
          <a:bodyPr rtlCol="0" anchor="ctr">
            <a:noAutofit/>
          </a:bodyPr>
          <a:lstStyle/>
          <a:p>
            <a:pPr algn="just" rtl="0"/>
            <a:r>
              <a:rPr lang="hr-HR" sz="1800" cap="none" dirty="0">
                <a:solidFill>
                  <a:schemeClr val="bg1"/>
                </a:solidFill>
                <a:highlight>
                  <a:srgbClr val="FFFF00"/>
                </a:highlight>
                <a:latin typeface="Calibri" panose="020F0502020204030204" pitchFamily="34" charset="0"/>
                <a:ea typeface="Calibri" panose="020F0502020204030204" pitchFamily="34" charset="0"/>
                <a:cs typeface="Calibri" panose="020F0502020204030204" pitchFamily="34" charset="0"/>
              </a:rPr>
              <a:t>READ THE  TEXT ABOUT ONE PARTICULAR HERO. USE THE INFORMATION IN THE TEXT TO COMPLETE THE FACTFILE</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a:t>
            </a:r>
            <a:b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br>
            <a:b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hr-HR"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Yo</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u might not have heard of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D</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iana</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P</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rince</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but she is the secret identity of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W</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onder</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W</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oman</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th</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e DC </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comic superhero.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C</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reated</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by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W</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illiam</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M</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oulton</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M</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arson in 1942,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W</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onder</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W</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oman</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uses a wide range of advanced fighting skills and superhuman senses, strength and speed to battle evil-doers.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H</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er first enemies were the military forces of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H</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itler</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and his allies in world war II, but since then she has done battle against numerous baddies, including monsters and beings from ancient legends, as well as human opponents.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I</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n terms of ability,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W</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onder</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W</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oman</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has developed such amazing senses, including telepathy, that it seems she’s almost invincible.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H</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owever</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she can be hurt by repeated physical attacks and by extreme temperatures.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I</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n addition to her powers, she also has some impressive gadgets and equipment, which she uses in her fight for good.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T</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he most important of these are her lasso of truth, which she uses to force her enemy to give honest answers, and her bracelets and tiara, which act as bulletproof shields and a deadly weapon.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W</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onder</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W</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oman</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doesn’t have a sidekick to help her, but she has occasionally been part of the superhero team known as the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J</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ustice</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L</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eague</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(together with characters such as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S</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uperman</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B</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atman and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G</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reen</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L</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antern</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Y</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ou</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might ask how she came into being?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W</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ell, like most heroes, wonder woman has a great backstory.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S</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he’s not actually human but rather one of an immortal race known as the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A</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mazons</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who were created by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G</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reek goddesses from the souls of women who had been murdered by men.</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He</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r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A</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mazon</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name is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P</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rincess</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D</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iana</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of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T</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hemyscira</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(also known as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P</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aradise</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I</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sland</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H</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er secret identity as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D</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iana</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P</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rince</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was something she bought from a real military nurse who was trying to find a way to leave the us army.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W</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onder</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W</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oman</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entered our world as a kind of ambassador from her nation when she was required to bring back to civilization an army pilot who had crashed on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P</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aradise</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I</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sland</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A</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round this time, her mother, the queen of the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A</a:t>
            </a:r>
            <a:r>
              <a:rPr lang="en-GB" sz="1800"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mazons</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 told her she must fight for justice. </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T</a:t>
            </a:r>
            <a:r>
              <a:rPr lang="en-GB"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o begin with, she finds modern western culture very confusing and comes across as naïve, but soon it becomes clear that she has a strong, if simple, character and will persevere in trying to help humankind even if she doesn’t understand our actions</a:t>
            </a:r>
            <a:r>
              <a:rPr lang="hr-HR" sz="1800" cap="none"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GB" sz="1800" b="1" cap="non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0331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F96F-B0BE-4E84-A401-8F8438058CAB}"/>
              </a:ext>
            </a:extLst>
          </p:cNvPr>
          <p:cNvSpPr>
            <a:spLocks noGrp="1"/>
          </p:cNvSpPr>
          <p:nvPr>
            <p:ph type="title"/>
          </p:nvPr>
        </p:nvSpPr>
        <p:spPr>
          <a:xfrm>
            <a:off x="3536395" y="201167"/>
            <a:ext cx="8655605" cy="2313433"/>
          </a:xfrm>
        </p:spPr>
        <p:txBody>
          <a:bodyPr rtlCol="0">
            <a:normAutofit/>
          </a:bodyPr>
          <a:lstStyle/>
          <a:p>
            <a:pPr algn="ctr" rtl="0"/>
            <a:r>
              <a:rPr lang="hr-HR" b="1" dirty="0">
                <a:solidFill>
                  <a:schemeClr val="tx1"/>
                </a:solidFill>
              </a:rPr>
              <a:t>procedure</a:t>
            </a:r>
            <a:endParaRPr lang="en-GB" dirty="0">
              <a:solidFill>
                <a:schemeClr val="tx1"/>
              </a:solidFill>
            </a:endParaRPr>
          </a:p>
        </p:txBody>
      </p:sp>
      <p:graphicFrame>
        <p:nvGraphicFramePr>
          <p:cNvPr id="5" name="Content Placeholder 2" descr="Icon SmartArt graphic">
            <a:extLst>
              <a:ext uri="{FF2B5EF4-FFF2-40B4-BE49-F238E27FC236}">
                <a16:creationId xmlns:a16="http://schemas.microsoft.com/office/drawing/2014/main" id="{2B828A48-3EC3-4EF9-8697-5D2A44F3F052}"/>
              </a:ext>
            </a:extLst>
          </p:cNvPr>
          <p:cNvGraphicFramePr>
            <a:graphicFrameLocks noGrp="1"/>
          </p:cNvGraphicFramePr>
          <p:nvPr>
            <p:ph idx="1"/>
            <p:extLst>
              <p:ext uri="{D42A27DB-BD31-4B8C-83A1-F6EECF244321}">
                <p14:modId xmlns:p14="http://schemas.microsoft.com/office/powerpoint/2010/main" val="2728077957"/>
              </p:ext>
            </p:extLst>
          </p:nvPr>
        </p:nvGraphicFramePr>
        <p:xfrm>
          <a:off x="3646312" y="1620983"/>
          <a:ext cx="8545688" cy="48529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78F172A8-6231-D14E-A13D-8613F2AEAD88}"/>
              </a:ext>
            </a:extLst>
          </p:cNvPr>
          <p:cNvPicPr>
            <a:picLocks noChangeAspect="1"/>
          </p:cNvPicPr>
          <p:nvPr/>
        </p:nvPicPr>
        <p:blipFill>
          <a:blip r:embed="rId9">
            <a:extLst>
              <a:ext uri="{837473B0-CC2E-450A-ABE3-18F120FF3D39}">
                <a1611:picAttrSrcUrl xmlns:a1611="http://schemas.microsoft.com/office/drawing/2016/11/main" r:id="rId10"/>
              </a:ext>
            </a:extLst>
          </a:blip>
          <a:srcRect/>
          <a:stretch/>
        </p:blipFill>
        <p:spPr>
          <a:xfrm>
            <a:off x="182880" y="473831"/>
            <a:ext cx="3353515" cy="2193227"/>
          </a:xfrm>
          <a:prstGeom prst="rect">
            <a:avLst/>
          </a:prstGeom>
          <a:ln w="38100">
            <a:noFill/>
          </a:ln>
          <a:effectLst/>
        </p:spPr>
      </p:pic>
      <p:pic>
        <p:nvPicPr>
          <p:cNvPr id="4" name="Picture 3">
            <a:extLst>
              <a:ext uri="{FF2B5EF4-FFF2-40B4-BE49-F238E27FC236}">
                <a16:creationId xmlns:a16="http://schemas.microsoft.com/office/drawing/2014/main" id="{5D8F1927-EC97-404E-90EF-533BB92836CD}"/>
              </a:ext>
            </a:extLst>
          </p:cNvPr>
          <p:cNvPicPr>
            <a:picLocks noChangeAspect="1"/>
          </p:cNvPicPr>
          <p:nvPr/>
        </p:nvPicPr>
        <p:blipFill>
          <a:blip r:embed="rId11">
            <a:extLst>
              <a:ext uri="{837473B0-CC2E-450A-ABE3-18F120FF3D39}">
                <a1611:picAttrSrcUrl xmlns:a1611="http://schemas.microsoft.com/office/drawing/2016/11/main" r:id="rId12"/>
              </a:ext>
            </a:extLst>
          </a:blip>
          <a:srcRect/>
          <a:stretch/>
        </p:blipFill>
        <p:spPr>
          <a:xfrm>
            <a:off x="474808" y="3100591"/>
            <a:ext cx="2769658" cy="3556242"/>
          </a:xfrm>
          <a:prstGeom prst="rect">
            <a:avLst/>
          </a:prstGeom>
          <a:ln w="38100">
            <a:noFill/>
          </a:ln>
          <a:effectLst/>
        </p:spPr>
      </p:pic>
      <p:sp>
        <p:nvSpPr>
          <p:cNvPr id="3" name="TekstniOkvir 2">
            <a:extLst>
              <a:ext uri="{FF2B5EF4-FFF2-40B4-BE49-F238E27FC236}">
                <a16:creationId xmlns:a16="http://schemas.microsoft.com/office/drawing/2014/main" id="{AF3A5BFA-ADA7-42F5-98DC-BFF5D83070BC}"/>
              </a:ext>
            </a:extLst>
          </p:cNvPr>
          <p:cNvSpPr txBox="1"/>
          <p:nvPr/>
        </p:nvSpPr>
        <p:spPr>
          <a:xfrm>
            <a:off x="474808" y="6656833"/>
            <a:ext cx="2769658" cy="369332"/>
          </a:xfrm>
          <a:prstGeom prst="rect">
            <a:avLst/>
          </a:prstGeom>
          <a:noFill/>
        </p:spPr>
        <p:txBody>
          <a:bodyPr wrap="square" rtlCol="0">
            <a:spAutoFit/>
          </a:bodyPr>
          <a:lstStyle/>
          <a:p>
            <a:r>
              <a:rPr lang="en-GB" sz="900">
                <a:hlinkClick r:id="rId12" tooltip="https://nonsa.pl/wiki/Samwise_Gamgee"/>
              </a:rPr>
              <a:t>Ta fotografija</a:t>
            </a:r>
            <a:r>
              <a:rPr lang="en-GB" sz="900"/>
              <a:t> korisnika Nepoznat autor: licenca </a:t>
            </a:r>
            <a:r>
              <a:rPr lang="en-GB" sz="900">
                <a:hlinkClick r:id="rId13" tooltip="https://creativecommons.org/licenses/by-sa/3.0/"/>
              </a:rPr>
              <a:t>CC BY-SA</a:t>
            </a:r>
            <a:endParaRPr lang="en-GB" sz="900"/>
          </a:p>
        </p:txBody>
      </p:sp>
    </p:spTree>
    <p:extLst>
      <p:ext uri="{BB962C8B-B14F-4D97-AF65-F5344CB8AC3E}">
        <p14:creationId xmlns:p14="http://schemas.microsoft.com/office/powerpoint/2010/main" val="270681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751012" y="609601"/>
            <a:ext cx="8676222" cy="3200400"/>
          </a:xfrm>
        </p:spPr>
        <p:txBody>
          <a:bodyPr rtlCol="0">
            <a:noAutofit/>
          </a:bodyPr>
          <a:lstStyle/>
          <a:p>
            <a:pPr algn="l" rtl="0"/>
            <a:r>
              <a:rPr lang="en-GB" sz="11700" b="1"/>
              <a:t>Thank </a:t>
            </a:r>
            <a:br>
              <a:rPr lang="en-GB" sz="11700" b="1"/>
            </a:br>
            <a:r>
              <a:rPr lang="en-GB" sz="11700">
                <a:solidFill>
                  <a:schemeClr val="tx1"/>
                </a:solidFill>
              </a:rPr>
              <a:t>You</a:t>
            </a:r>
          </a:p>
        </p:txBody>
      </p:sp>
      <p:sp>
        <p:nvSpPr>
          <p:cNvPr id="4" name="Subtitle 3">
            <a:extLst>
              <a:ext uri="{FF2B5EF4-FFF2-40B4-BE49-F238E27FC236}">
                <a16:creationId xmlns:a16="http://schemas.microsoft.com/office/drawing/2014/main" id="{D49C5163-C20C-4544-B7B1-4C17B8DBE161}"/>
              </a:ext>
            </a:extLst>
          </p:cNvPr>
          <p:cNvSpPr>
            <a:spLocks noGrp="1"/>
          </p:cNvSpPr>
          <p:nvPr>
            <p:ph type="subTitle" idx="1"/>
          </p:nvPr>
        </p:nvSpPr>
        <p:spPr>
          <a:xfrm>
            <a:off x="1751012" y="3886200"/>
            <a:ext cx="8676222" cy="1905000"/>
          </a:xfrm>
        </p:spPr>
        <p:txBody>
          <a:bodyPr rtlCol="0">
            <a:normAutofit/>
          </a:bodyPr>
          <a:lstStyle/>
          <a:p>
            <a:pPr algn="l" rtl="0"/>
            <a:endParaRPr lang="en-GB" dirty="0"/>
          </a:p>
        </p:txBody>
      </p:sp>
    </p:spTree>
    <p:extLst>
      <p:ext uri="{BB962C8B-B14F-4D97-AF65-F5344CB8AC3E}">
        <p14:creationId xmlns:p14="http://schemas.microsoft.com/office/powerpoint/2010/main" val="5380619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reža">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Office_50521844_TF89821728_Win32" id="{0EB2F468-27B6-4754-AA19-06CB57A2EDBC}" vid="{781C1229-91C2-40AC-B22A-AF0E14FD63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1B8520-39D0-4E39-88E2-3CE8E9A6E44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F017D31-E675-491F-B600-F06278E25DAD}">
  <ds:schemaRefs>
    <ds:schemaRef ds:uri="http://schemas.microsoft.com/sharepoint/v3/contenttype/forms"/>
  </ds:schemaRefs>
</ds:datastoreItem>
</file>

<file path=customXml/itemProps3.xml><?xml version="1.0" encoding="utf-8"?>
<ds:datastoreItem xmlns:ds="http://schemas.openxmlformats.org/officeDocument/2006/customXml" ds:itemID="{6A89A57F-CF3F-47C6-90BB-70331E72B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47</TotalTime>
  <Words>683</Words>
  <Application>Microsoft Office PowerPoint</Application>
  <PresentationFormat>Široki zaslon</PresentationFormat>
  <Paragraphs>21</Paragraphs>
  <Slides>5</Slides>
  <Notes>5</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5</vt:i4>
      </vt:variant>
    </vt:vector>
  </HeadingPairs>
  <TitlesOfParts>
    <vt:vector size="9" baseType="lpstr">
      <vt:lpstr>Arial</vt:lpstr>
      <vt:lpstr>Calibri</vt:lpstr>
      <vt:lpstr>Century Gothic</vt:lpstr>
      <vt:lpstr>Mreža</vt:lpstr>
      <vt:lpstr>Project: hero factfile</vt:lpstr>
      <vt:lpstr>Heroes: real or FICTIONAL?</vt:lpstr>
      <vt:lpstr>READ THE  TEXT ABOUT ONE PARTICULAR HERO. USE THE INFORMATION IN THE TEXT TO COMPLETE THE FACTFILE.  You might not have heard of Diana Prince but she is the secret identity of Wonder Woman, the DC comic superhero. Created by William Moulton Marson in 1942, Wonder Woman uses a wide range of advanced fighting skills and superhuman senses, strength and speed to battle evil-doers. Her first enemies were the military forces of Hitler and his allies in world war II, but since then she has done battle against numerous baddies, including monsters and beings from ancient legends, as well as human opponents. In terms of ability, Wonder Woman has developed such amazing senses, including telepathy, that it seems she’s almost invincible. However, she can be hurt by repeated physical attacks and by extreme temperatures. In addition to her powers, she also has some impressive gadgets and equipment, which she uses in her fight for good. The most important of these are her lasso of truth, which she uses to force her enemy to give honest answers, and her bracelets and tiara, which act as bulletproof shields and a deadly weapon. Wonder Woman doesn’t have a sidekick to help her, but she has occasionally been part of the superhero team known as the Justice League (together with characters such as Superman, Batman and Green Lantern). You might ask how she came into being? Well, like most heroes, wonder woman has a great backstory. She’s not actually human but rather one of an immortal race known as the Amazons, who were created by Greek goddesses from the souls of women who had been murdered by men. Her Amazon name is Princess Diana of Themyscira (also known as Paradise Island). Her secret identity as Diana Prince was something she bought from a real military nurse who was trying to find a way to leave the us army. Wonder Woman entered our world as a kind of ambassador from her nation when she was required to bring back to civilization an army pilot who had crashed on Paradise Island. Around this time, her mother, the queen of the Amazons, told her she must fight for justice. To begin with, she finds modern western culture very confusing and comes across as naïve, but soon it becomes clear that she has a strong, if simple, character and will persevere in trying to help humankind even if she doesn’t understand our actions.</vt:lpstr>
      <vt:lpstr>procedure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hero factfile</dc:title>
  <dc:creator>Marija Maricic</dc:creator>
  <cp:lastModifiedBy>Marija Maricic</cp:lastModifiedBy>
  <cp:revision>11</cp:revision>
  <dcterms:created xsi:type="dcterms:W3CDTF">2025-06-04T17:58:45Z</dcterms:created>
  <dcterms:modified xsi:type="dcterms:W3CDTF">2025-06-09T13:17:01Z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