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348" r:id="rId2"/>
    <p:sldId id="256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ADE"/>
    <a:srgbClr val="F44D2C"/>
    <a:srgbClr val="FF3300"/>
    <a:srgbClr val="FFFF66"/>
    <a:srgbClr val="FFB9B9"/>
    <a:srgbClr val="FF5050"/>
    <a:srgbClr val="993300"/>
    <a:srgbClr val="CC6600"/>
    <a:srgbClr val="3366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8CAF-865C-4B93-B2C5-7922D492911E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7C29-F481-4B27-AB5E-B2E06AC0D4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004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8CAF-865C-4B93-B2C5-7922D492911E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7C29-F481-4B27-AB5E-B2E06AC0D4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569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8CAF-865C-4B93-B2C5-7922D492911E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7C29-F481-4B27-AB5E-B2E06AC0D4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032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11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8CAF-865C-4B93-B2C5-7922D492911E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7C29-F481-4B27-AB5E-B2E06AC0D4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17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8CAF-865C-4B93-B2C5-7922D492911E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7C29-F481-4B27-AB5E-B2E06AC0D4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8CAF-865C-4B93-B2C5-7922D492911E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7C29-F481-4B27-AB5E-B2E06AC0D4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426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8CAF-865C-4B93-B2C5-7922D492911E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7C29-F481-4B27-AB5E-B2E06AC0D4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106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8CAF-865C-4B93-B2C5-7922D492911E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7C29-F481-4B27-AB5E-B2E06AC0D4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019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8CAF-865C-4B93-B2C5-7922D492911E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7C29-F481-4B27-AB5E-B2E06AC0D4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184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8CAF-865C-4B93-B2C5-7922D492911E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7C29-F481-4B27-AB5E-B2E06AC0D4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551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8CAF-865C-4B93-B2C5-7922D492911E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7C29-F481-4B27-AB5E-B2E06AC0D4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966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8CAF-865C-4B93-B2C5-7922D492911E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B7C29-F481-4B27-AB5E-B2E06AC0D4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342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microsoft.com/office/2007/relationships/hdphoto" Target="../media/hdphoto15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microsoft.com/office/2007/relationships/hdphoto" Target="../media/hdphoto5.wdp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2.svg"/><Relationship Id="rId5" Type="http://schemas.openxmlformats.org/officeDocument/2006/relationships/image" Target="../media/image22.jpe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1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25.svg"/><Relationship Id="rId2" Type="http://schemas.openxmlformats.org/officeDocument/2006/relationships/image" Target="../media/image27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4.png"/><Relationship Id="rId5" Type="http://schemas.microsoft.com/office/2007/relationships/hdphoto" Target="../media/hdphoto7.wdp"/><Relationship Id="rId15" Type="http://schemas.openxmlformats.org/officeDocument/2006/relationships/image" Target="../media/image32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9.wdp"/><Relationship Id="rId1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microsoft.com/office/2007/relationships/hdphoto" Target="../media/hdphoto10.wdp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45.png"/><Relationship Id="rId4" Type="http://schemas.microsoft.com/office/2007/relationships/hdphoto" Target="../media/hdphoto11.wdp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12.svg"/><Relationship Id="rId4" Type="http://schemas.microsoft.com/office/2007/relationships/hdphoto" Target="../media/hdphoto13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6D825C9-A349-437F-84FB-4CEC149DBD11}"/>
              </a:ext>
            </a:extLst>
          </p:cNvPr>
          <p:cNvSpPr txBox="1"/>
          <p:nvPr/>
        </p:nvSpPr>
        <p:spPr>
          <a:xfrm>
            <a:off x="2937788" y="738961"/>
            <a:ext cx="6316423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5400" dirty="0">
                <a:solidFill>
                  <a:schemeClr val="bg1"/>
                </a:solidFill>
                <a:latin typeface="Modern Love Grunge" panose="04070805081005020601" pitchFamily="82" charset="0"/>
                <a:cs typeface="Arial" pitchFamily="34" charset="0"/>
              </a:rPr>
              <a:t>Kemija blagdanskih mirisa</a:t>
            </a:r>
            <a:endParaRPr lang="ko-KR" altLang="en-US" sz="5400" dirty="0">
              <a:solidFill>
                <a:schemeClr val="bg1"/>
              </a:solidFill>
              <a:latin typeface="Modern Love Grunge" panose="04070805081005020601" pitchFamily="82" charset="0"/>
              <a:cs typeface="Arial" pitchFamily="34" charset="0"/>
            </a:endParaRPr>
          </a:p>
        </p:txBody>
      </p:sp>
      <p:pic>
        <p:nvPicPr>
          <p:cNvPr id="18" name="Slika 17" descr="Slika na kojoj se prikazuje tekst&#10;&#10;Opis je automatski generiran">
            <a:extLst>
              <a:ext uri="{FF2B5EF4-FFF2-40B4-BE49-F238E27FC236}">
                <a16:creationId xmlns:a16="http://schemas.microsoft.com/office/drawing/2014/main" id="{2CE9E266-AF0E-4E10-A4CD-3C00841DF7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7" b="89984" l="9043" r="89894">
                        <a14:foregroundMark x1="73404" y1="68680" x2="73404" y2="68680"/>
                        <a14:foregroundMark x1="70346" y1="73927" x2="70346" y2="73927"/>
                        <a14:foregroundMark x1="22207" y1="73291" x2="22340" y2="73291"/>
                        <a14:foregroundMark x1="49202" y1="32750" x2="49202" y2="32750"/>
                        <a14:foregroundMark x1="49867" y1="32114" x2="49867" y2="32114"/>
                        <a14:foregroundMark x1="46543" y1="31955" x2="46543" y2="31955"/>
                        <a14:foregroundMark x1="54388" y1="34022" x2="54388" y2="34022"/>
                        <a14:foregroundMark x1="87500" y1="46741" x2="87500" y2="46741"/>
                        <a14:foregroundMark x1="85904" y1="44356" x2="85904" y2="44356"/>
                        <a14:foregroundMark x1="83910" y1="45946" x2="83910" y2="45946"/>
                        <a14:foregroundMark x1="80319" y1="41017" x2="80319" y2="41017"/>
                        <a14:foregroundMark x1="82314" y1="56280" x2="82314" y2="56280"/>
                        <a14:foregroundMark x1="86968" y1="52464" x2="86968" y2="52464"/>
                        <a14:foregroundMark x1="88830" y1="49603" x2="88830" y2="49603"/>
                        <a14:foregroundMark x1="77926" y1="57870" x2="77926" y2="57870"/>
                        <a14:foregroundMark x1="73005" y1="61367" x2="73005" y2="61367"/>
                        <a14:foregroundMark x1="72606" y1="63593" x2="72606" y2="63593"/>
                        <a14:foregroundMark x1="68750" y1="65978" x2="68750" y2="65978"/>
                        <a14:foregroundMark x1="68750" y1="64547" x2="68750" y2="64547"/>
                        <a14:foregroundMark x1="66090" y1="66932" x2="66090" y2="66932"/>
                        <a14:foregroundMark x1="10239" y1="66296" x2="10239" y2="66296"/>
                        <a14:foregroundMark x1="9043" y1="67091" x2="9043" y2="67091"/>
                        <a14:foregroundMark x1="10106" y1="63911" x2="10106" y2="63911"/>
                        <a14:foregroundMark x1="11170" y1="68045" x2="11170" y2="68045"/>
                        <a14:foregroundMark x1="12500" y1="69157" x2="12500" y2="69157"/>
                        <a14:foregroundMark x1="11569" y1="60254" x2="11569" y2="60254"/>
                        <a14:foregroundMark x1="11968" y1="61208" x2="11968" y2="61208"/>
                        <a14:foregroundMark x1="14495" y1="57552" x2="14495" y2="57552"/>
                        <a14:foregroundMark x1="16888" y1="56439" x2="16888" y2="56439"/>
                        <a14:foregroundMark x1="18617" y1="68521" x2="18617" y2="68521"/>
                        <a14:backgroundMark x1="77394" y1="41494" x2="77394" y2="41494"/>
                        <a14:backgroundMark x1="52527" y1="38792" x2="52527" y2="38792"/>
                        <a14:backgroundMark x1="53856" y1="36566" x2="53856" y2="36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874" y="2261419"/>
            <a:ext cx="6015794" cy="5031828"/>
          </a:xfrm>
          <a:prstGeom prst="rect">
            <a:avLst/>
          </a:prstGeom>
        </p:spPr>
      </p:pic>
      <p:pic>
        <p:nvPicPr>
          <p:cNvPr id="25" name="videoplayback">
            <a:hlinkClick r:id="" action="ppaction://media"/>
            <a:extLst>
              <a:ext uri="{FF2B5EF4-FFF2-40B4-BE49-F238E27FC236}">
                <a16:creationId xmlns:a16="http://schemas.microsoft.com/office/drawing/2014/main" id="{262D27DF-99D8-43AE-A09E-872CD44F40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12007" y="6411951"/>
            <a:ext cx="233750" cy="233750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8E9619D6-D11B-4244-B5EC-11402F84AECE}"/>
              </a:ext>
            </a:extLst>
          </p:cNvPr>
          <p:cNvSpPr txBox="1"/>
          <p:nvPr/>
        </p:nvSpPr>
        <p:spPr>
          <a:xfrm>
            <a:off x="9489342" y="4750360"/>
            <a:ext cx="2702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chemeClr val="bg1"/>
                </a:solidFill>
                <a:latin typeface="Modern Love Grunge" panose="04070805081005020601" pitchFamily="82" charset="0"/>
              </a:rPr>
              <a:t>Maja Kožić i Lana Vučen, 3. F</a:t>
            </a:r>
          </a:p>
        </p:txBody>
      </p:sp>
    </p:spTree>
    <p:extLst>
      <p:ext uri="{BB962C8B-B14F-4D97-AF65-F5344CB8AC3E}">
        <p14:creationId xmlns:p14="http://schemas.microsoft.com/office/powerpoint/2010/main" val="31288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wipe/>
      </p:transition>
    </mc:Choice>
    <mc:Fallback xmlns="">
      <p:transition advClick="0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id="{552565C3-01CC-49AD-AB43-25922087F829}"/>
              </a:ext>
            </a:extLst>
          </p:cNvPr>
          <p:cNvSpPr/>
          <p:nvPr/>
        </p:nvSpPr>
        <p:spPr>
          <a:xfrm>
            <a:off x="233680" y="203200"/>
            <a:ext cx="11704320" cy="6451600"/>
          </a:xfrm>
          <a:prstGeom prst="rect">
            <a:avLst/>
          </a:prstGeom>
          <a:solidFill>
            <a:srgbClr val="89CADE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Vrpca: nagnuta prema gore 3">
            <a:extLst>
              <a:ext uri="{FF2B5EF4-FFF2-40B4-BE49-F238E27FC236}">
                <a16:creationId xmlns:a16="http://schemas.microsoft.com/office/drawing/2014/main" id="{4F3377DD-315E-4A1F-B71B-C1FC639B8A56}"/>
              </a:ext>
            </a:extLst>
          </p:cNvPr>
          <p:cNvSpPr/>
          <p:nvPr/>
        </p:nvSpPr>
        <p:spPr>
          <a:xfrm>
            <a:off x="527234" y="431132"/>
            <a:ext cx="5006130" cy="1309206"/>
          </a:xfrm>
          <a:prstGeom prst="ribbon2">
            <a:avLst/>
          </a:prstGeom>
          <a:solidFill>
            <a:srgbClr val="F44D2C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1118CE5-DE87-446A-BA21-1A77EEA55583}"/>
              </a:ext>
            </a:extLst>
          </p:cNvPr>
          <p:cNvSpPr txBox="1"/>
          <p:nvPr/>
        </p:nvSpPr>
        <p:spPr>
          <a:xfrm>
            <a:off x="527234" y="1969517"/>
            <a:ext cx="5006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hr-HR" sz="2800" dirty="0">
                <a:solidFill>
                  <a:srgbClr val="C00000"/>
                </a:solidFill>
                <a:latin typeface="Modern Love" panose="04090805081005020601" pitchFamily="82" charset="0"/>
              </a:rPr>
              <a:t>miris dima vatre u kaminu dolazi od spojeva koji nastaju gorenjem </a:t>
            </a:r>
            <a:r>
              <a:rPr lang="hr-HR" sz="2800" dirty="0" err="1">
                <a:solidFill>
                  <a:srgbClr val="C00000"/>
                </a:solidFill>
                <a:latin typeface="Modern Love" panose="04090805081005020601" pitchFamily="82" charset="0"/>
              </a:rPr>
              <a:t>lignina</a:t>
            </a:r>
            <a:r>
              <a:rPr lang="hr-HR" sz="2800" dirty="0">
                <a:solidFill>
                  <a:srgbClr val="C00000"/>
                </a:solidFill>
                <a:latin typeface="Modern Love" panose="04090805081005020601" pitchFamily="82" charset="0"/>
              </a:rPr>
              <a:t> iz drva</a:t>
            </a:r>
          </a:p>
          <a:p>
            <a:pPr marL="457200" indent="-457200" algn="just">
              <a:buFontTx/>
              <a:buChar char="-"/>
            </a:pPr>
            <a:r>
              <a:rPr lang="hr-HR" sz="2800" dirty="0">
                <a:solidFill>
                  <a:srgbClr val="C00000"/>
                </a:solidFill>
                <a:latin typeface="Modern Love" panose="04090805081005020601" pitchFamily="82" charset="0"/>
              </a:rPr>
              <a:t>g</a:t>
            </a:r>
            <a:r>
              <a:rPr lang="nl-NL" sz="2800" dirty="0">
                <a:solidFill>
                  <a:srgbClr val="C00000"/>
                </a:solidFill>
                <a:latin typeface="Modern Love" panose="04090805081005020601" pitchFamily="82" charset="0"/>
              </a:rPr>
              <a:t>lavni je produkt te pirolize spoj siringol</a:t>
            </a:r>
            <a:endParaRPr lang="hr-HR" sz="2800" dirty="0">
              <a:solidFill>
                <a:srgbClr val="C00000"/>
              </a:solidFill>
              <a:latin typeface="Modern Love" panose="04090805081005020601" pitchFamily="82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9DC6005-60FB-4697-8935-96323DD29AD5}"/>
              </a:ext>
            </a:extLst>
          </p:cNvPr>
          <p:cNvSpPr txBox="1"/>
          <p:nvPr/>
        </p:nvSpPr>
        <p:spPr>
          <a:xfrm>
            <a:off x="1840096" y="624070"/>
            <a:ext cx="5085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>
                <a:solidFill>
                  <a:srgbClr val="C00000"/>
                </a:solidFill>
                <a:latin typeface="Modern Love Grunge" panose="04070805081005020601" pitchFamily="82" charset="0"/>
              </a:rPr>
              <a:t>VATRA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BE2C86F-8926-424A-9C5C-C5C7DD812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43" t="19383" r="5260" b="52917"/>
          <a:stretch/>
        </p:blipFill>
        <p:spPr>
          <a:xfrm>
            <a:off x="8665028" y="3605116"/>
            <a:ext cx="2917372" cy="275626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26355ED-19A4-4D99-BEA4-34D1E35240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21" b="44608" l="19926" r="80261">
                        <a14:foregroundMark x1="39292" y1="14216" x2="39292" y2="14216"/>
                        <a14:foregroundMark x1="41155" y1="12255" x2="41155" y2="12255"/>
                        <a14:foregroundMark x1="32402" y1="13235" x2="43575" y2="13235"/>
                        <a14:foregroundMark x1="34823" y1="43464" x2="34823" y2="43464"/>
                        <a14:foregroundMark x1="24395" y1="43954" x2="24395" y2="43954"/>
                        <a14:foregroundMark x1="24395" y1="41667" x2="24395" y2="41667"/>
                        <a14:foregroundMark x1="29795" y1="11928" x2="29795" y2="11928"/>
                        <a14:foregroundMark x1="30168" y1="12908" x2="33892" y2="14706"/>
                        <a14:foregroundMark x1="46369" y1="12908" x2="50838" y2="14052"/>
                        <a14:foregroundMark x1="52886" y1="10621" x2="53631" y2="11111"/>
                        <a14:foregroundMark x1="56052" y1="14869" x2="56052" y2="14869"/>
                        <a14:foregroundMark x1="80261" y1="11765" x2="80261" y2="11765"/>
                        <a14:foregroundMark x1="23277" y1="12092" x2="23277" y2="12092"/>
                        <a14:foregroundMark x1="19926" y1="11275" x2="19926" y2="11275"/>
                        <a14:foregroundMark x1="79888" y1="12092" x2="79888" y2="12092"/>
                        <a14:foregroundMark x1="80074" y1="12745" x2="80074" y2="12745"/>
                        <a14:foregroundMark x1="79888" y1="12582" x2="79888" y2="12582"/>
                        <a14:foregroundMark x1="80074" y1="13072" x2="80074" y2="13072"/>
                        <a14:backgroundMark x1="19926" y1="11275" x2="19926" y2="11275"/>
                        <a14:backgroundMark x1="80633" y1="12092" x2="80633" y2="12092"/>
                        <a14:backgroundMark x1="80074" y1="11438" x2="80074" y2="11438"/>
                        <a14:backgroundMark x1="80261" y1="11438" x2="80261" y2="11438"/>
                        <a14:backgroundMark x1="80633" y1="11765" x2="80633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503" t="8687" r="17541" b="51159"/>
          <a:stretch/>
        </p:blipFill>
        <p:spPr>
          <a:xfrm>
            <a:off x="1824481" y="4876352"/>
            <a:ext cx="2411635" cy="169895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F22F508-D3BE-4DDA-B393-2D0BE42C1C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722" y="3609236"/>
            <a:ext cx="2748708" cy="28888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8C83821-5A45-4A3B-9307-6B268E7A53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191" y="492501"/>
            <a:ext cx="3790568" cy="27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01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a 51">
            <a:extLst>
              <a:ext uri="{FF2B5EF4-FFF2-40B4-BE49-F238E27FC236}">
                <a16:creationId xmlns:a16="http://schemas.microsoft.com/office/drawing/2014/main" id="{30681E6D-CD79-4598-8AAF-C2E8286A0E96}"/>
              </a:ext>
            </a:extLst>
          </p:cNvPr>
          <p:cNvGrpSpPr/>
          <p:nvPr/>
        </p:nvGrpSpPr>
        <p:grpSpPr>
          <a:xfrm>
            <a:off x="4405588" y="942552"/>
            <a:ext cx="1241245" cy="1386408"/>
            <a:chOff x="4405588" y="942552"/>
            <a:chExt cx="1241245" cy="1386408"/>
          </a:xfrm>
        </p:grpSpPr>
        <p:sp>
          <p:nvSpPr>
            <p:cNvPr id="3" name="Pravokutnik 2">
              <a:extLst>
                <a:ext uri="{FF2B5EF4-FFF2-40B4-BE49-F238E27FC236}">
                  <a16:creationId xmlns:a16="http://schemas.microsoft.com/office/drawing/2014/main" id="{524E4581-BB9A-4E35-B8B4-D7322AC4846A}"/>
                </a:ext>
              </a:extLst>
            </p:cNvPr>
            <p:cNvSpPr/>
            <p:nvPr/>
          </p:nvSpPr>
          <p:spPr>
            <a:xfrm rot="16200000">
              <a:off x="4327905" y="1021722"/>
              <a:ext cx="1384921" cy="122955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TekstniOkvir 14">
              <a:extLst>
                <a:ext uri="{FF2B5EF4-FFF2-40B4-BE49-F238E27FC236}">
                  <a16:creationId xmlns:a16="http://schemas.microsoft.com/office/drawing/2014/main" id="{E12908DB-A7EC-437A-8EE3-366150AF3CC5}"/>
                </a:ext>
              </a:extLst>
            </p:cNvPr>
            <p:cNvSpPr txBox="1"/>
            <p:nvPr/>
          </p:nvSpPr>
          <p:spPr>
            <a:xfrm>
              <a:off x="4496602" y="1098526"/>
              <a:ext cx="11502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600" b="1" dirty="0">
                  <a:solidFill>
                    <a:srgbClr val="FF0000"/>
                  </a:solidFill>
                </a:rPr>
                <a:t>Re</a:t>
              </a:r>
            </a:p>
          </p:txBody>
        </p:sp>
        <p:sp>
          <p:nvSpPr>
            <p:cNvPr id="16" name="TekstniOkvir 15">
              <a:extLst>
                <a:ext uri="{FF2B5EF4-FFF2-40B4-BE49-F238E27FC236}">
                  <a16:creationId xmlns:a16="http://schemas.microsoft.com/office/drawing/2014/main" id="{57DF9BD4-1558-4808-94FC-CD62EFF0D873}"/>
                </a:ext>
              </a:extLst>
            </p:cNvPr>
            <p:cNvSpPr txBox="1"/>
            <p:nvPr/>
          </p:nvSpPr>
          <p:spPr>
            <a:xfrm>
              <a:off x="4837256" y="942552"/>
              <a:ext cx="790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75</a:t>
              </a:r>
            </a:p>
          </p:txBody>
        </p:sp>
        <p:sp>
          <p:nvSpPr>
            <p:cNvPr id="17" name="TekstniOkvir 16">
              <a:extLst>
                <a:ext uri="{FF2B5EF4-FFF2-40B4-BE49-F238E27FC236}">
                  <a16:creationId xmlns:a16="http://schemas.microsoft.com/office/drawing/2014/main" id="{4CAF4BBD-95E8-447F-9753-7D861CDA9C19}"/>
                </a:ext>
              </a:extLst>
            </p:cNvPr>
            <p:cNvSpPr txBox="1"/>
            <p:nvPr/>
          </p:nvSpPr>
          <p:spPr>
            <a:xfrm>
              <a:off x="4694852" y="2018076"/>
              <a:ext cx="790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186,2</a:t>
              </a:r>
            </a:p>
          </p:txBody>
        </p:sp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F5D9B593-4D77-4CC4-95FB-7AF15608F425}"/>
              </a:ext>
            </a:extLst>
          </p:cNvPr>
          <p:cNvGrpSpPr/>
          <p:nvPr/>
        </p:nvGrpSpPr>
        <p:grpSpPr>
          <a:xfrm>
            <a:off x="5920241" y="938981"/>
            <a:ext cx="1363776" cy="1384923"/>
            <a:chOff x="5920241" y="938981"/>
            <a:chExt cx="1363776" cy="1384923"/>
          </a:xfrm>
        </p:grpSpPr>
        <p:sp>
          <p:nvSpPr>
            <p:cNvPr id="6" name="Pravokutnik 5">
              <a:extLst>
                <a:ext uri="{FF2B5EF4-FFF2-40B4-BE49-F238E27FC236}">
                  <a16:creationId xmlns:a16="http://schemas.microsoft.com/office/drawing/2014/main" id="{2442B01A-FD3C-424B-8DA9-18C0D13B8016}"/>
                </a:ext>
              </a:extLst>
            </p:cNvPr>
            <p:cNvSpPr/>
            <p:nvPr/>
          </p:nvSpPr>
          <p:spPr>
            <a:xfrm rot="16200000">
              <a:off x="5842558" y="1016664"/>
              <a:ext cx="1384921" cy="122955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TekstniOkvir 17">
              <a:extLst>
                <a:ext uri="{FF2B5EF4-FFF2-40B4-BE49-F238E27FC236}">
                  <a16:creationId xmlns:a16="http://schemas.microsoft.com/office/drawing/2014/main" id="{CED361AF-3AD4-4045-8350-838C7A407B8B}"/>
                </a:ext>
              </a:extLst>
            </p:cNvPr>
            <p:cNvSpPr txBox="1"/>
            <p:nvPr/>
          </p:nvSpPr>
          <p:spPr>
            <a:xfrm>
              <a:off x="6035161" y="1098526"/>
              <a:ext cx="12488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600" b="1" dirty="0">
                  <a:solidFill>
                    <a:srgbClr val="FF0000"/>
                  </a:solidFill>
                </a:rPr>
                <a:t>Ta</a:t>
              </a:r>
            </a:p>
          </p:txBody>
        </p:sp>
        <p:sp>
          <p:nvSpPr>
            <p:cNvPr id="19" name="TekstniOkvir 18">
              <a:extLst>
                <a:ext uri="{FF2B5EF4-FFF2-40B4-BE49-F238E27FC236}">
                  <a16:creationId xmlns:a16="http://schemas.microsoft.com/office/drawing/2014/main" id="{A0B64148-7164-467E-9EA6-AD9B39F2E789}"/>
                </a:ext>
              </a:extLst>
            </p:cNvPr>
            <p:cNvSpPr txBox="1"/>
            <p:nvPr/>
          </p:nvSpPr>
          <p:spPr>
            <a:xfrm>
              <a:off x="6297671" y="942551"/>
              <a:ext cx="966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73</a:t>
              </a:r>
            </a:p>
          </p:txBody>
        </p: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93C11A04-AD10-4D65-80EA-FF3F83F92456}"/>
                </a:ext>
              </a:extLst>
            </p:cNvPr>
            <p:cNvSpPr txBox="1"/>
            <p:nvPr/>
          </p:nvSpPr>
          <p:spPr>
            <a:xfrm>
              <a:off x="6190306" y="2016127"/>
              <a:ext cx="92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180,9</a:t>
              </a:r>
            </a:p>
          </p:txBody>
        </p:sp>
      </p:grpSp>
      <p:grpSp>
        <p:nvGrpSpPr>
          <p:cNvPr id="54" name="Grupa 53">
            <a:extLst>
              <a:ext uri="{FF2B5EF4-FFF2-40B4-BE49-F238E27FC236}">
                <a16:creationId xmlns:a16="http://schemas.microsoft.com/office/drawing/2014/main" id="{A07E3E7C-AAA9-49A0-BF27-C3D965C870F9}"/>
              </a:ext>
            </a:extLst>
          </p:cNvPr>
          <p:cNvGrpSpPr/>
          <p:nvPr/>
        </p:nvGrpSpPr>
        <p:grpSpPr>
          <a:xfrm>
            <a:off x="7423205" y="946052"/>
            <a:ext cx="1525530" cy="1384921"/>
            <a:chOff x="7423205" y="946052"/>
            <a:chExt cx="1525530" cy="1384921"/>
          </a:xfrm>
        </p:grpSpPr>
        <p:sp>
          <p:nvSpPr>
            <p:cNvPr id="8" name="Pravokutnik 7">
              <a:extLst>
                <a:ext uri="{FF2B5EF4-FFF2-40B4-BE49-F238E27FC236}">
                  <a16:creationId xmlns:a16="http://schemas.microsoft.com/office/drawing/2014/main" id="{9445428F-AB97-4848-9122-C731192DA0BC}"/>
                </a:ext>
              </a:extLst>
            </p:cNvPr>
            <p:cNvSpPr/>
            <p:nvPr/>
          </p:nvSpPr>
          <p:spPr>
            <a:xfrm rot="16200000">
              <a:off x="7345522" y="1023735"/>
              <a:ext cx="1384921" cy="122955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TekstniOkvir 20">
              <a:extLst>
                <a:ext uri="{FF2B5EF4-FFF2-40B4-BE49-F238E27FC236}">
                  <a16:creationId xmlns:a16="http://schemas.microsoft.com/office/drawing/2014/main" id="{16065123-FDB3-4C29-B7FC-88712FACE6CF}"/>
                </a:ext>
              </a:extLst>
            </p:cNvPr>
            <p:cNvSpPr txBox="1"/>
            <p:nvPr/>
          </p:nvSpPr>
          <p:spPr>
            <a:xfrm>
              <a:off x="7661448" y="1084515"/>
              <a:ext cx="128728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600" b="1" dirty="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22" name="TekstniOkvir 21">
              <a:extLst>
                <a:ext uri="{FF2B5EF4-FFF2-40B4-BE49-F238E27FC236}">
                  <a16:creationId xmlns:a16="http://schemas.microsoft.com/office/drawing/2014/main" id="{CC317E5E-2A69-48C1-B941-998115EEE752}"/>
                </a:ext>
              </a:extLst>
            </p:cNvPr>
            <p:cNvSpPr txBox="1"/>
            <p:nvPr/>
          </p:nvSpPr>
          <p:spPr>
            <a:xfrm>
              <a:off x="7877088" y="948065"/>
              <a:ext cx="515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7</a:t>
              </a:r>
            </a:p>
          </p:txBody>
        </p:sp>
        <p:sp>
          <p:nvSpPr>
            <p:cNvPr id="23" name="TekstniOkvir 22">
              <a:extLst>
                <a:ext uri="{FF2B5EF4-FFF2-40B4-BE49-F238E27FC236}">
                  <a16:creationId xmlns:a16="http://schemas.microsoft.com/office/drawing/2014/main" id="{404034E6-E141-4BE7-A069-C13DF34959C6}"/>
                </a:ext>
              </a:extLst>
            </p:cNvPr>
            <p:cNvSpPr txBox="1"/>
            <p:nvPr/>
          </p:nvSpPr>
          <p:spPr>
            <a:xfrm>
              <a:off x="7742007" y="2016126"/>
              <a:ext cx="10011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14,01</a:t>
              </a:r>
            </a:p>
          </p:txBody>
        </p: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06CE401B-F591-438B-ABC3-3F9C3464E2AF}"/>
              </a:ext>
            </a:extLst>
          </p:cNvPr>
          <p:cNvGrpSpPr/>
          <p:nvPr/>
        </p:nvGrpSpPr>
        <p:grpSpPr>
          <a:xfrm>
            <a:off x="2289186" y="4659654"/>
            <a:ext cx="1229556" cy="1384921"/>
            <a:chOff x="2894927" y="3484969"/>
            <a:chExt cx="1229556" cy="1384921"/>
          </a:xfrm>
        </p:grpSpPr>
        <p:sp>
          <p:nvSpPr>
            <p:cNvPr id="10" name="Pravokutnik 9">
              <a:extLst>
                <a:ext uri="{FF2B5EF4-FFF2-40B4-BE49-F238E27FC236}">
                  <a16:creationId xmlns:a16="http://schemas.microsoft.com/office/drawing/2014/main" id="{8F788725-734F-4055-9457-331DEE15C754}"/>
                </a:ext>
              </a:extLst>
            </p:cNvPr>
            <p:cNvSpPr/>
            <p:nvPr/>
          </p:nvSpPr>
          <p:spPr>
            <a:xfrm rot="16200000">
              <a:off x="2817244" y="3562652"/>
              <a:ext cx="1384921" cy="122955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TekstniOkvir 24">
              <a:extLst>
                <a:ext uri="{FF2B5EF4-FFF2-40B4-BE49-F238E27FC236}">
                  <a16:creationId xmlns:a16="http://schemas.microsoft.com/office/drawing/2014/main" id="{AAE2AF91-2D83-4624-BE10-8CD25746F7ED}"/>
                </a:ext>
              </a:extLst>
            </p:cNvPr>
            <p:cNvSpPr txBox="1"/>
            <p:nvPr/>
          </p:nvSpPr>
          <p:spPr>
            <a:xfrm>
              <a:off x="3158836" y="3623432"/>
              <a:ext cx="64234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6" name="TekstniOkvir 25">
              <a:extLst>
                <a:ext uri="{FF2B5EF4-FFF2-40B4-BE49-F238E27FC236}">
                  <a16:creationId xmlns:a16="http://schemas.microsoft.com/office/drawing/2014/main" id="{B10F22BA-080B-4124-BA4F-EBD3C2189246}"/>
                </a:ext>
              </a:extLst>
            </p:cNvPr>
            <p:cNvSpPr txBox="1"/>
            <p:nvPr/>
          </p:nvSpPr>
          <p:spPr>
            <a:xfrm>
              <a:off x="3200400" y="4557433"/>
              <a:ext cx="807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10,81</a:t>
              </a:r>
            </a:p>
          </p:txBody>
        </p:sp>
        <p:sp>
          <p:nvSpPr>
            <p:cNvPr id="27" name="TekstniOkvir 26">
              <a:extLst>
                <a:ext uri="{FF2B5EF4-FFF2-40B4-BE49-F238E27FC236}">
                  <a16:creationId xmlns:a16="http://schemas.microsoft.com/office/drawing/2014/main" id="{9DEFE20B-F2F3-4840-98FD-225202322A33}"/>
                </a:ext>
              </a:extLst>
            </p:cNvPr>
            <p:cNvSpPr txBox="1"/>
            <p:nvPr/>
          </p:nvSpPr>
          <p:spPr>
            <a:xfrm>
              <a:off x="3345872" y="3489650"/>
              <a:ext cx="778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5</a:t>
              </a:r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3D8DC0FF-CD68-495F-9C55-CC173709AEBA}"/>
              </a:ext>
            </a:extLst>
          </p:cNvPr>
          <p:cNvGrpSpPr/>
          <p:nvPr/>
        </p:nvGrpSpPr>
        <p:grpSpPr>
          <a:xfrm>
            <a:off x="3820775" y="4654974"/>
            <a:ext cx="1229556" cy="1384921"/>
            <a:chOff x="4412620" y="3480288"/>
            <a:chExt cx="1229556" cy="1384921"/>
          </a:xfrm>
        </p:grpSpPr>
        <p:sp>
          <p:nvSpPr>
            <p:cNvPr id="7" name="Pravokutnik 6">
              <a:extLst>
                <a:ext uri="{FF2B5EF4-FFF2-40B4-BE49-F238E27FC236}">
                  <a16:creationId xmlns:a16="http://schemas.microsoft.com/office/drawing/2014/main" id="{510493E5-D44C-4452-A941-1040B0A280CD}"/>
                </a:ext>
              </a:extLst>
            </p:cNvPr>
            <p:cNvSpPr/>
            <p:nvPr/>
          </p:nvSpPr>
          <p:spPr>
            <a:xfrm rot="16200000">
              <a:off x="4334937" y="3557971"/>
              <a:ext cx="1384921" cy="122955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9" name="TekstniOkvir 28">
              <a:extLst>
                <a:ext uri="{FF2B5EF4-FFF2-40B4-BE49-F238E27FC236}">
                  <a16:creationId xmlns:a16="http://schemas.microsoft.com/office/drawing/2014/main" id="{1E533FC5-DBF7-46E3-94A8-C6425DAD4F61}"/>
                </a:ext>
              </a:extLst>
            </p:cNvPr>
            <p:cNvSpPr txBox="1"/>
            <p:nvPr/>
          </p:nvSpPr>
          <p:spPr>
            <a:xfrm>
              <a:off x="4668762" y="3629619"/>
              <a:ext cx="64234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600" b="1" dirty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30" name="TekstniOkvir 29">
              <a:extLst>
                <a:ext uri="{FF2B5EF4-FFF2-40B4-BE49-F238E27FC236}">
                  <a16:creationId xmlns:a16="http://schemas.microsoft.com/office/drawing/2014/main" id="{F5A570FE-D966-4472-8576-4F830E21CE33}"/>
                </a:ext>
              </a:extLst>
            </p:cNvPr>
            <p:cNvSpPr txBox="1"/>
            <p:nvPr/>
          </p:nvSpPr>
          <p:spPr>
            <a:xfrm>
              <a:off x="4894364" y="3493078"/>
              <a:ext cx="4167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8</a:t>
              </a:r>
            </a:p>
          </p:txBody>
        </p:sp>
        <p:sp>
          <p:nvSpPr>
            <p:cNvPr id="31" name="TekstniOkvir 30">
              <a:extLst>
                <a:ext uri="{FF2B5EF4-FFF2-40B4-BE49-F238E27FC236}">
                  <a16:creationId xmlns:a16="http://schemas.microsoft.com/office/drawing/2014/main" id="{9C72A438-5DAA-4D86-BC73-4EEC0FA212B4}"/>
                </a:ext>
              </a:extLst>
            </p:cNvPr>
            <p:cNvSpPr txBox="1"/>
            <p:nvPr/>
          </p:nvSpPr>
          <p:spPr>
            <a:xfrm>
              <a:off x="4745902" y="4557432"/>
              <a:ext cx="682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16,00</a:t>
              </a:r>
            </a:p>
          </p:txBody>
        </p:sp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D076EA80-3EBA-4FF0-A30C-1B617C03F92D}"/>
              </a:ext>
            </a:extLst>
          </p:cNvPr>
          <p:cNvGrpSpPr/>
          <p:nvPr/>
        </p:nvGrpSpPr>
        <p:grpSpPr>
          <a:xfrm>
            <a:off x="4261006" y="2750862"/>
            <a:ext cx="1229556" cy="1384921"/>
            <a:chOff x="4261006" y="2750862"/>
            <a:chExt cx="1229556" cy="1384921"/>
          </a:xfrm>
        </p:grpSpPr>
        <p:grpSp>
          <p:nvGrpSpPr>
            <p:cNvPr id="49" name="Grupa 48">
              <a:extLst>
                <a:ext uri="{FF2B5EF4-FFF2-40B4-BE49-F238E27FC236}">
                  <a16:creationId xmlns:a16="http://schemas.microsoft.com/office/drawing/2014/main" id="{488F2438-A8F9-4370-8161-03BBC6279AC1}"/>
                </a:ext>
              </a:extLst>
            </p:cNvPr>
            <p:cNvGrpSpPr/>
            <p:nvPr/>
          </p:nvGrpSpPr>
          <p:grpSpPr>
            <a:xfrm>
              <a:off x="4261006" y="2750862"/>
              <a:ext cx="1229556" cy="1384921"/>
              <a:chOff x="4261006" y="2750862"/>
              <a:chExt cx="1229556" cy="1384921"/>
            </a:xfrm>
          </p:grpSpPr>
          <p:sp>
            <p:nvSpPr>
              <p:cNvPr id="41" name="Pravokutnik 40">
                <a:extLst>
                  <a:ext uri="{FF2B5EF4-FFF2-40B4-BE49-F238E27FC236}">
                    <a16:creationId xmlns:a16="http://schemas.microsoft.com/office/drawing/2014/main" id="{7A882096-BA78-45AF-9AFA-3EB8167DABCE}"/>
                  </a:ext>
                </a:extLst>
              </p:cNvPr>
              <p:cNvSpPr/>
              <p:nvPr/>
            </p:nvSpPr>
            <p:spPr>
              <a:xfrm rot="16200000">
                <a:off x="4183323" y="2828545"/>
                <a:ext cx="1384921" cy="12295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33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0" name="TekstniOkvir 39">
                <a:extLst>
                  <a:ext uri="{FF2B5EF4-FFF2-40B4-BE49-F238E27FC236}">
                    <a16:creationId xmlns:a16="http://schemas.microsoft.com/office/drawing/2014/main" id="{B4EF1A3E-390C-4E2C-972D-595B9038A0E4}"/>
                  </a:ext>
                </a:extLst>
              </p:cNvPr>
              <p:cNvSpPr txBox="1"/>
              <p:nvPr/>
            </p:nvSpPr>
            <p:spPr>
              <a:xfrm>
                <a:off x="4535819" y="2904680"/>
                <a:ext cx="63144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6600" b="1" dirty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  <p:sp>
          <p:nvSpPr>
            <p:cNvPr id="44" name="TekstniOkvir 43">
              <a:extLst>
                <a:ext uri="{FF2B5EF4-FFF2-40B4-BE49-F238E27FC236}">
                  <a16:creationId xmlns:a16="http://schemas.microsoft.com/office/drawing/2014/main" id="{16BF9833-E368-4176-BB2F-2EB905588B5E}"/>
                </a:ext>
              </a:extLst>
            </p:cNvPr>
            <p:cNvSpPr txBox="1"/>
            <p:nvPr/>
          </p:nvSpPr>
          <p:spPr>
            <a:xfrm>
              <a:off x="4600619" y="3827655"/>
              <a:ext cx="7440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50,94</a:t>
              </a:r>
            </a:p>
          </p:txBody>
        </p:sp>
        <p:sp>
          <p:nvSpPr>
            <p:cNvPr id="45" name="TekstniOkvir 44">
              <a:extLst>
                <a:ext uri="{FF2B5EF4-FFF2-40B4-BE49-F238E27FC236}">
                  <a16:creationId xmlns:a16="http://schemas.microsoft.com/office/drawing/2014/main" id="{CBFD5E04-BA88-4C96-972F-EE181224309D}"/>
                </a:ext>
              </a:extLst>
            </p:cNvPr>
            <p:cNvSpPr txBox="1"/>
            <p:nvPr/>
          </p:nvSpPr>
          <p:spPr>
            <a:xfrm>
              <a:off x="4719266" y="2781924"/>
              <a:ext cx="461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23                               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73A9E8D8-BAA2-471F-9124-14D43DB752DD}"/>
              </a:ext>
            </a:extLst>
          </p:cNvPr>
          <p:cNvGrpSpPr/>
          <p:nvPr/>
        </p:nvGrpSpPr>
        <p:grpSpPr>
          <a:xfrm>
            <a:off x="5767918" y="2750862"/>
            <a:ext cx="1229556" cy="1403192"/>
            <a:chOff x="5767918" y="2750862"/>
            <a:chExt cx="1229556" cy="1403192"/>
          </a:xfrm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77FED778-AA58-46E7-9A52-E359B6142EAF}"/>
                </a:ext>
              </a:extLst>
            </p:cNvPr>
            <p:cNvGrpSpPr/>
            <p:nvPr/>
          </p:nvGrpSpPr>
          <p:grpSpPr>
            <a:xfrm>
              <a:off x="5767918" y="2750862"/>
              <a:ext cx="1229556" cy="1384921"/>
              <a:chOff x="5767918" y="2750862"/>
              <a:chExt cx="1229556" cy="1384921"/>
            </a:xfrm>
          </p:grpSpPr>
          <p:sp>
            <p:nvSpPr>
              <p:cNvPr id="42" name="Pravokutnik 41">
                <a:extLst>
                  <a:ext uri="{FF2B5EF4-FFF2-40B4-BE49-F238E27FC236}">
                    <a16:creationId xmlns:a16="http://schemas.microsoft.com/office/drawing/2014/main" id="{04E94320-1C44-47B3-A72A-3DD9655B2AFA}"/>
                  </a:ext>
                </a:extLst>
              </p:cNvPr>
              <p:cNvSpPr/>
              <p:nvPr/>
            </p:nvSpPr>
            <p:spPr>
              <a:xfrm rot="16200000">
                <a:off x="5690235" y="2828545"/>
                <a:ext cx="1384921" cy="12295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33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6" name="TekstniOkvir 45">
                <a:extLst>
                  <a:ext uri="{FF2B5EF4-FFF2-40B4-BE49-F238E27FC236}">
                    <a16:creationId xmlns:a16="http://schemas.microsoft.com/office/drawing/2014/main" id="{CE817057-4DC8-47FB-9BE0-835AA6A8F033}"/>
                  </a:ext>
                </a:extLst>
              </p:cNvPr>
              <p:cNvSpPr txBox="1"/>
              <p:nvPr/>
            </p:nvSpPr>
            <p:spPr>
              <a:xfrm>
                <a:off x="5781551" y="2947240"/>
                <a:ext cx="6653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6600" b="1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37" name="TekstniOkvir 36">
                <a:extLst>
                  <a:ext uri="{FF2B5EF4-FFF2-40B4-BE49-F238E27FC236}">
                    <a16:creationId xmlns:a16="http://schemas.microsoft.com/office/drawing/2014/main" id="{B6DE10E2-1330-4AC1-B6F1-3E31B812968E}"/>
                  </a:ext>
                </a:extLst>
              </p:cNvPr>
              <p:cNvSpPr txBox="1"/>
              <p:nvPr/>
            </p:nvSpPr>
            <p:spPr>
              <a:xfrm>
                <a:off x="6270355" y="3089702"/>
                <a:ext cx="5922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5400" b="1" dirty="0">
                    <a:solidFill>
                      <a:srgbClr val="FF0000"/>
                    </a:solidFill>
                  </a:rPr>
                  <a:t>m</a:t>
                </a:r>
              </a:p>
            </p:txBody>
          </p:sp>
        </p:grpSp>
        <p:sp>
          <p:nvSpPr>
            <p:cNvPr id="47" name="TekstniOkvir 46">
              <a:extLst>
                <a:ext uri="{FF2B5EF4-FFF2-40B4-BE49-F238E27FC236}">
                  <a16:creationId xmlns:a16="http://schemas.microsoft.com/office/drawing/2014/main" id="{64571010-46CE-4829-B963-6A4C93EA4BF2}"/>
                </a:ext>
              </a:extLst>
            </p:cNvPr>
            <p:cNvSpPr txBox="1"/>
            <p:nvPr/>
          </p:nvSpPr>
          <p:spPr>
            <a:xfrm>
              <a:off x="6168005" y="3846277"/>
              <a:ext cx="533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243</a:t>
              </a:r>
            </a:p>
          </p:txBody>
        </p:sp>
        <p:sp>
          <p:nvSpPr>
            <p:cNvPr id="55" name="TekstniOkvir 54">
              <a:extLst>
                <a:ext uri="{FF2B5EF4-FFF2-40B4-BE49-F238E27FC236}">
                  <a16:creationId xmlns:a16="http://schemas.microsoft.com/office/drawing/2014/main" id="{6203ACD8-07A5-4500-AA25-7A4A2AD3C5D5}"/>
                </a:ext>
              </a:extLst>
            </p:cNvPr>
            <p:cNvSpPr txBox="1"/>
            <p:nvPr/>
          </p:nvSpPr>
          <p:spPr>
            <a:xfrm>
              <a:off x="6216094" y="2781924"/>
              <a:ext cx="461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95                               </a:t>
              </a: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1BF4C9EC-2B77-4335-870D-C631A64C73AA}"/>
              </a:ext>
            </a:extLst>
          </p:cNvPr>
          <p:cNvGrpSpPr/>
          <p:nvPr/>
        </p:nvGrpSpPr>
        <p:grpSpPr>
          <a:xfrm>
            <a:off x="6877074" y="4651478"/>
            <a:ext cx="1229556" cy="1384921"/>
            <a:chOff x="6877074" y="4651478"/>
            <a:chExt cx="1229556" cy="1384921"/>
          </a:xfrm>
        </p:grpSpPr>
        <p:sp>
          <p:nvSpPr>
            <p:cNvPr id="9" name="Pravokutnik 8">
              <a:extLst>
                <a:ext uri="{FF2B5EF4-FFF2-40B4-BE49-F238E27FC236}">
                  <a16:creationId xmlns:a16="http://schemas.microsoft.com/office/drawing/2014/main" id="{2C5ABA44-D24E-4304-B2BC-E2BB293EA9C1}"/>
                </a:ext>
              </a:extLst>
            </p:cNvPr>
            <p:cNvSpPr/>
            <p:nvPr/>
          </p:nvSpPr>
          <p:spPr>
            <a:xfrm rot="16200000">
              <a:off x="6799391" y="4729161"/>
              <a:ext cx="1384921" cy="122955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6" name="TekstniOkvir 35">
              <a:extLst>
                <a:ext uri="{FF2B5EF4-FFF2-40B4-BE49-F238E27FC236}">
                  <a16:creationId xmlns:a16="http://schemas.microsoft.com/office/drawing/2014/main" id="{18B4FFB7-3ACC-4B57-BDD2-633340EF9299}"/>
                </a:ext>
              </a:extLst>
            </p:cNvPr>
            <p:cNvSpPr txBox="1"/>
            <p:nvPr/>
          </p:nvSpPr>
          <p:spPr>
            <a:xfrm>
              <a:off x="7263876" y="4818223"/>
              <a:ext cx="6247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600" b="1" dirty="0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58" name="TekstniOkvir 57">
              <a:extLst>
                <a:ext uri="{FF2B5EF4-FFF2-40B4-BE49-F238E27FC236}">
                  <a16:creationId xmlns:a16="http://schemas.microsoft.com/office/drawing/2014/main" id="{0DB0B6E7-65DC-451F-BB62-BAB64778F621}"/>
                </a:ext>
              </a:extLst>
            </p:cNvPr>
            <p:cNvSpPr txBox="1"/>
            <p:nvPr/>
          </p:nvSpPr>
          <p:spPr>
            <a:xfrm>
              <a:off x="7309881" y="4664331"/>
              <a:ext cx="461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53                               </a:t>
              </a:r>
            </a:p>
          </p:txBody>
        </p:sp>
        <p:sp>
          <p:nvSpPr>
            <p:cNvPr id="60" name="TekstniOkvir 59">
              <a:extLst>
                <a:ext uri="{FF2B5EF4-FFF2-40B4-BE49-F238E27FC236}">
                  <a16:creationId xmlns:a16="http://schemas.microsoft.com/office/drawing/2014/main" id="{A7EC9FCC-5081-4621-8787-F3015625C47B}"/>
                </a:ext>
              </a:extLst>
            </p:cNvPr>
            <p:cNvSpPr txBox="1"/>
            <p:nvPr/>
          </p:nvSpPr>
          <p:spPr>
            <a:xfrm>
              <a:off x="7198009" y="5726925"/>
              <a:ext cx="643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126,9                               </a:t>
              </a:r>
            </a:p>
          </p:txBody>
        </p:sp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id="{648CE62A-DC0C-4E02-889D-A549C4ECCD6D}"/>
              </a:ext>
            </a:extLst>
          </p:cNvPr>
          <p:cNvGrpSpPr/>
          <p:nvPr/>
        </p:nvGrpSpPr>
        <p:grpSpPr>
          <a:xfrm>
            <a:off x="8437124" y="4651479"/>
            <a:ext cx="1229556" cy="1392251"/>
            <a:chOff x="8437124" y="4651479"/>
            <a:chExt cx="1229556" cy="1392251"/>
          </a:xfrm>
        </p:grpSpPr>
        <p:sp>
          <p:nvSpPr>
            <p:cNvPr id="11" name="Pravokutnik 10">
              <a:extLst>
                <a:ext uri="{FF2B5EF4-FFF2-40B4-BE49-F238E27FC236}">
                  <a16:creationId xmlns:a16="http://schemas.microsoft.com/office/drawing/2014/main" id="{37B40D3A-97C5-4265-9B52-9483671C969E}"/>
                </a:ext>
              </a:extLst>
            </p:cNvPr>
            <p:cNvSpPr/>
            <p:nvPr/>
          </p:nvSpPr>
          <p:spPr>
            <a:xfrm rot="16200000">
              <a:off x="8359441" y="4729162"/>
              <a:ext cx="1384921" cy="122955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8" name="TekstniOkvir 37">
              <a:extLst>
                <a:ext uri="{FF2B5EF4-FFF2-40B4-BE49-F238E27FC236}">
                  <a16:creationId xmlns:a16="http://schemas.microsoft.com/office/drawing/2014/main" id="{083EB59E-CD41-4972-804C-CB68A71C973C}"/>
                </a:ext>
              </a:extLst>
            </p:cNvPr>
            <p:cNvSpPr txBox="1"/>
            <p:nvPr/>
          </p:nvSpPr>
          <p:spPr>
            <a:xfrm>
              <a:off x="8710189" y="4815286"/>
              <a:ext cx="7271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6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59" name="TekstniOkvir 58">
              <a:extLst>
                <a:ext uri="{FF2B5EF4-FFF2-40B4-BE49-F238E27FC236}">
                  <a16:creationId xmlns:a16="http://schemas.microsoft.com/office/drawing/2014/main" id="{9528FB48-77B5-412D-943B-0F6570B8A9C8}"/>
                </a:ext>
              </a:extLst>
            </p:cNvPr>
            <p:cNvSpPr txBox="1"/>
            <p:nvPr/>
          </p:nvSpPr>
          <p:spPr>
            <a:xfrm>
              <a:off x="8885811" y="4658808"/>
              <a:ext cx="461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  6                           </a:t>
              </a:r>
            </a:p>
          </p:txBody>
        </p:sp>
        <p:sp>
          <p:nvSpPr>
            <p:cNvPr id="61" name="TekstniOkvir 60">
              <a:extLst>
                <a:ext uri="{FF2B5EF4-FFF2-40B4-BE49-F238E27FC236}">
                  <a16:creationId xmlns:a16="http://schemas.microsoft.com/office/drawing/2014/main" id="{25AAD174-9101-4B3D-9361-BCC82A6C94D8}"/>
                </a:ext>
              </a:extLst>
            </p:cNvPr>
            <p:cNvSpPr txBox="1"/>
            <p:nvPr/>
          </p:nvSpPr>
          <p:spPr>
            <a:xfrm>
              <a:off x="8805502" y="5735953"/>
              <a:ext cx="7271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12,01                               </a:t>
              </a:r>
            </a:p>
          </p:txBody>
        </p:sp>
      </p:grpSp>
      <p:grpSp>
        <p:nvGrpSpPr>
          <p:cNvPr id="62" name="Group 200">
            <a:extLst>
              <a:ext uri="{FF2B5EF4-FFF2-40B4-BE49-F238E27FC236}">
                <a16:creationId xmlns:a16="http://schemas.microsoft.com/office/drawing/2014/main" id="{F02E5A8F-074E-4A04-A3FE-E69CF3D77227}"/>
              </a:ext>
            </a:extLst>
          </p:cNvPr>
          <p:cNvGrpSpPr/>
          <p:nvPr/>
        </p:nvGrpSpPr>
        <p:grpSpPr>
          <a:xfrm>
            <a:off x="9478092" y="566057"/>
            <a:ext cx="2218154" cy="3898757"/>
            <a:chOff x="7484991" y="574397"/>
            <a:chExt cx="3613562" cy="5635201"/>
          </a:xfrm>
        </p:grpSpPr>
        <p:sp>
          <p:nvSpPr>
            <p:cNvPr id="63" name="Freeform: Shape 199">
              <a:extLst>
                <a:ext uri="{FF2B5EF4-FFF2-40B4-BE49-F238E27FC236}">
                  <a16:creationId xmlns:a16="http://schemas.microsoft.com/office/drawing/2014/main" id="{8A617F90-4ECF-42BE-9B8E-9E2AD44DB819}"/>
                </a:ext>
              </a:extLst>
            </p:cNvPr>
            <p:cNvSpPr/>
            <p:nvPr/>
          </p:nvSpPr>
          <p:spPr>
            <a:xfrm>
              <a:off x="7484991" y="574397"/>
              <a:ext cx="3613562" cy="5635201"/>
            </a:xfrm>
            <a:custGeom>
              <a:avLst/>
              <a:gdLst>
                <a:gd name="connsiteX0" fmla="*/ 1840913 w 3613562"/>
                <a:gd name="connsiteY0" fmla="*/ 514 h 5564882"/>
                <a:gd name="connsiteX1" fmla="*/ 1983883 w 3613562"/>
                <a:gd name="connsiteY1" fmla="*/ 3969 h 5564882"/>
                <a:gd name="connsiteX2" fmla="*/ 2033838 w 3613562"/>
                <a:gd name="connsiteY2" fmla="*/ 76742 h 5564882"/>
                <a:gd name="connsiteX3" fmla="*/ 1945990 w 3613562"/>
                <a:gd name="connsiteY3" fmla="*/ 527651 h 5564882"/>
                <a:gd name="connsiteX4" fmla="*/ 2075653 w 3613562"/>
                <a:gd name="connsiteY4" fmla="*/ 1102696 h 5564882"/>
                <a:gd name="connsiteX5" fmla="*/ 2140284 w 3613562"/>
                <a:gd name="connsiteY5" fmla="*/ 1139886 h 5564882"/>
                <a:gd name="connsiteX6" fmla="*/ 2442431 w 3613562"/>
                <a:gd name="connsiteY6" fmla="*/ 1184012 h 5564882"/>
                <a:gd name="connsiteX7" fmla="*/ 2518621 w 3613562"/>
                <a:gd name="connsiteY7" fmla="*/ 1276385 h 5564882"/>
                <a:gd name="connsiteX8" fmla="*/ 2488969 w 3613562"/>
                <a:gd name="connsiteY8" fmla="*/ 1317898 h 5564882"/>
                <a:gd name="connsiteX9" fmla="*/ 2386142 w 3613562"/>
                <a:gd name="connsiteY9" fmla="*/ 1384238 h 5564882"/>
                <a:gd name="connsiteX10" fmla="*/ 2424238 w 3613562"/>
                <a:gd name="connsiteY10" fmla="*/ 1497820 h 5564882"/>
                <a:gd name="connsiteX11" fmla="*/ 2372474 w 3613562"/>
                <a:gd name="connsiteY11" fmla="*/ 1951744 h 5564882"/>
                <a:gd name="connsiteX12" fmla="*/ 2377700 w 3613562"/>
                <a:gd name="connsiteY12" fmla="*/ 2017783 h 5564882"/>
                <a:gd name="connsiteX13" fmla="*/ 2390163 w 3613562"/>
                <a:gd name="connsiteY13" fmla="*/ 2038891 h 5564882"/>
                <a:gd name="connsiteX14" fmla="*/ 2493090 w 3613562"/>
                <a:gd name="connsiteY14" fmla="*/ 2155286 h 5564882"/>
                <a:gd name="connsiteX15" fmla="*/ 2785790 w 3613562"/>
                <a:gd name="connsiteY15" fmla="*/ 2439342 h 5564882"/>
                <a:gd name="connsiteX16" fmla="*/ 2854542 w 3613562"/>
                <a:gd name="connsiteY16" fmla="*/ 2458239 h 5564882"/>
                <a:gd name="connsiteX17" fmla="*/ 3113367 w 3613562"/>
                <a:gd name="connsiteY17" fmla="*/ 2337218 h 5564882"/>
                <a:gd name="connsiteX18" fmla="*/ 3245142 w 3613562"/>
                <a:gd name="connsiteY18" fmla="*/ 2187652 h 5564882"/>
                <a:gd name="connsiteX19" fmla="*/ 3287760 w 3613562"/>
                <a:gd name="connsiteY19" fmla="*/ 2086234 h 5564882"/>
                <a:gd name="connsiteX20" fmla="*/ 3363951 w 3613562"/>
                <a:gd name="connsiteY20" fmla="*/ 2060100 h 5564882"/>
                <a:gd name="connsiteX21" fmla="*/ 3375812 w 3613562"/>
                <a:gd name="connsiteY21" fmla="*/ 2124729 h 5564882"/>
                <a:gd name="connsiteX22" fmla="*/ 3335304 w 3613562"/>
                <a:gd name="connsiteY22" fmla="*/ 2237910 h 5564882"/>
                <a:gd name="connsiteX23" fmla="*/ 3374606 w 3613562"/>
                <a:gd name="connsiteY23" fmla="*/ 2291181 h 5564882"/>
                <a:gd name="connsiteX24" fmla="*/ 3555231 w 3613562"/>
                <a:gd name="connsiteY24" fmla="*/ 2286357 h 5564882"/>
                <a:gd name="connsiteX25" fmla="*/ 3613528 w 3613562"/>
                <a:gd name="connsiteY25" fmla="*/ 2332997 h 5564882"/>
                <a:gd name="connsiteX26" fmla="*/ 3556537 w 3613562"/>
                <a:gd name="connsiteY26" fmla="*/ 2380037 h 5564882"/>
                <a:gd name="connsiteX27" fmla="*/ 3266150 w 3613562"/>
                <a:gd name="connsiteY27" fmla="*/ 2393809 h 5564882"/>
                <a:gd name="connsiteX28" fmla="*/ 2880876 w 3613562"/>
                <a:gd name="connsiteY28" fmla="*/ 2547797 h 5564882"/>
                <a:gd name="connsiteX29" fmla="*/ 2870726 w 3613562"/>
                <a:gd name="connsiteY29" fmla="*/ 2596949 h 5564882"/>
                <a:gd name="connsiteX30" fmla="*/ 2934652 w 3613562"/>
                <a:gd name="connsiteY30" fmla="*/ 2989861 h 5564882"/>
                <a:gd name="connsiteX31" fmla="*/ 2889018 w 3613562"/>
                <a:gd name="connsiteY31" fmla="*/ 3224966 h 5564882"/>
                <a:gd name="connsiteX32" fmla="*/ 2872936 w 3613562"/>
                <a:gd name="connsiteY32" fmla="*/ 3292410 h 5564882"/>
                <a:gd name="connsiteX33" fmla="*/ 2891834 w 3613562"/>
                <a:gd name="connsiteY33" fmla="*/ 3687434 h 5564882"/>
                <a:gd name="connsiteX34" fmla="*/ 2934954 w 3613562"/>
                <a:gd name="connsiteY34" fmla="*/ 3731661 h 5564882"/>
                <a:gd name="connsiteX35" fmla="*/ 3322438 w 3613562"/>
                <a:gd name="connsiteY35" fmla="*/ 4118138 h 5564882"/>
                <a:gd name="connsiteX36" fmla="*/ 3092360 w 3613562"/>
                <a:gd name="connsiteY36" fmla="*/ 5451970 h 5564882"/>
                <a:gd name="connsiteX37" fmla="*/ 3014059 w 3613562"/>
                <a:gd name="connsiteY37" fmla="*/ 5517103 h 5564882"/>
                <a:gd name="connsiteX38" fmla="*/ 3115378 w 3613562"/>
                <a:gd name="connsiteY38" fmla="*/ 5533488 h 5564882"/>
                <a:gd name="connsiteX39" fmla="*/ 3208093 w 3613562"/>
                <a:gd name="connsiteY39" fmla="*/ 5554496 h 5564882"/>
                <a:gd name="connsiteX40" fmla="*/ 3253187 w 3613562"/>
                <a:gd name="connsiteY40" fmla="*/ 5564882 h 5564882"/>
                <a:gd name="connsiteX41" fmla="*/ 1313671 w 3613562"/>
                <a:gd name="connsiteY41" fmla="*/ 5564882 h 5564882"/>
                <a:gd name="connsiteX42" fmla="*/ 1313673 w 3613562"/>
                <a:gd name="connsiteY42" fmla="*/ 5564882 h 5564882"/>
                <a:gd name="connsiteX43" fmla="*/ 1427242 w 3613562"/>
                <a:gd name="connsiteY43" fmla="*/ 5554767 h 5564882"/>
                <a:gd name="connsiteX44" fmla="*/ 1201577 w 3613562"/>
                <a:gd name="connsiteY44" fmla="*/ 5418699 h 5564882"/>
                <a:gd name="connsiteX45" fmla="*/ 927472 w 3613562"/>
                <a:gd name="connsiteY45" fmla="*/ 5033628 h 5564882"/>
                <a:gd name="connsiteX46" fmla="*/ 1149710 w 3613562"/>
                <a:gd name="connsiteY46" fmla="*/ 3922537 h 5564882"/>
                <a:gd name="connsiteX47" fmla="*/ 1416478 w 3613562"/>
                <a:gd name="connsiteY47" fmla="*/ 3711858 h 5564882"/>
                <a:gd name="connsiteX48" fmla="*/ 1421804 w 3613562"/>
                <a:gd name="connsiteY48" fmla="*/ 3655671 h 5564882"/>
                <a:gd name="connsiteX49" fmla="*/ 1091010 w 3613562"/>
                <a:gd name="connsiteY49" fmla="*/ 3121435 h 5564882"/>
                <a:gd name="connsiteX50" fmla="*/ 1084276 w 3613562"/>
                <a:gd name="connsiteY50" fmla="*/ 2797175 h 5564882"/>
                <a:gd name="connsiteX51" fmla="*/ 1042863 w 3613562"/>
                <a:gd name="connsiteY51" fmla="*/ 2728220 h 5564882"/>
                <a:gd name="connsiteX52" fmla="*/ 625928 w 3613562"/>
                <a:gd name="connsiteY52" fmla="*/ 2569911 h 5564882"/>
                <a:gd name="connsiteX53" fmla="*/ 321470 w 3613562"/>
                <a:gd name="connsiteY53" fmla="*/ 2552722 h 5564882"/>
                <a:gd name="connsiteX54" fmla="*/ 72896 w 3613562"/>
                <a:gd name="connsiteY54" fmla="*/ 2612228 h 5564882"/>
                <a:gd name="connsiteX55" fmla="*/ 3040 w 3613562"/>
                <a:gd name="connsiteY55" fmla="*/ 2584586 h 5564882"/>
                <a:gd name="connsiteX56" fmla="*/ 49779 w 3613562"/>
                <a:gd name="connsiteY56" fmla="*/ 2516537 h 5564882"/>
                <a:gd name="connsiteX57" fmla="*/ 350821 w 3613562"/>
                <a:gd name="connsiteY57" fmla="*/ 2439945 h 5564882"/>
                <a:gd name="connsiteX58" fmla="*/ 390222 w 3613562"/>
                <a:gd name="connsiteY58" fmla="*/ 2373102 h 5564882"/>
                <a:gd name="connsiteX59" fmla="*/ 334335 w 3613562"/>
                <a:gd name="connsiteY59" fmla="*/ 2134079 h 5564882"/>
                <a:gd name="connsiteX60" fmla="*/ 369818 w 3613562"/>
                <a:gd name="connsiteY60" fmla="*/ 2060201 h 5564882"/>
                <a:gd name="connsiteX61" fmla="*/ 437262 w 3613562"/>
                <a:gd name="connsiteY61" fmla="*/ 2110155 h 5564882"/>
                <a:gd name="connsiteX62" fmla="*/ 493048 w 3613562"/>
                <a:gd name="connsiteY62" fmla="*/ 2312994 h 5564882"/>
                <a:gd name="connsiteX63" fmla="*/ 634874 w 3613562"/>
                <a:gd name="connsiteY63" fmla="*/ 2465175 h 5564882"/>
                <a:gd name="connsiteX64" fmla="*/ 1077943 w 3613562"/>
                <a:gd name="connsiteY64" fmla="*/ 2639367 h 5564882"/>
                <a:gd name="connsiteX65" fmla="*/ 1130011 w 3613562"/>
                <a:gd name="connsiteY65" fmla="*/ 2618057 h 5564882"/>
                <a:gd name="connsiteX66" fmla="*/ 1328527 w 3613562"/>
                <a:gd name="connsiteY66" fmla="*/ 2307868 h 5564882"/>
                <a:gd name="connsiteX67" fmla="*/ 1350037 w 3613562"/>
                <a:gd name="connsiteY67" fmla="*/ 2232180 h 5564882"/>
                <a:gd name="connsiteX68" fmla="*/ 1395470 w 3613562"/>
                <a:gd name="connsiteY68" fmla="*/ 2083118 h 5564882"/>
                <a:gd name="connsiteX69" fmla="*/ 1343604 w 3613562"/>
                <a:gd name="connsiteY69" fmla="*/ 2094778 h 5564882"/>
                <a:gd name="connsiteX70" fmla="*/ 1156746 w 3613562"/>
                <a:gd name="connsiteY70" fmla="*/ 2202328 h 5564882"/>
                <a:gd name="connsiteX71" fmla="*/ 1107092 w 3613562"/>
                <a:gd name="connsiteY71" fmla="*/ 2207453 h 5564882"/>
                <a:gd name="connsiteX72" fmla="*/ 1109807 w 3613562"/>
                <a:gd name="connsiteY72" fmla="*/ 2157296 h 5564882"/>
                <a:gd name="connsiteX73" fmla="*/ 1253946 w 3613562"/>
                <a:gd name="connsiteY73" fmla="*/ 1952547 h 5564882"/>
                <a:gd name="connsiteX74" fmla="*/ 1268419 w 3613562"/>
                <a:gd name="connsiteY74" fmla="*/ 1890431 h 5564882"/>
                <a:gd name="connsiteX75" fmla="*/ 1233441 w 3613562"/>
                <a:gd name="connsiteY75" fmla="*/ 1557325 h 5564882"/>
                <a:gd name="connsiteX76" fmla="*/ 1189414 w 3613562"/>
                <a:gd name="connsiteY76" fmla="*/ 1497116 h 5564882"/>
                <a:gd name="connsiteX77" fmla="*/ 1174438 w 3613562"/>
                <a:gd name="connsiteY77" fmla="*/ 1495709 h 5564882"/>
                <a:gd name="connsiteX78" fmla="*/ 1090307 w 3613562"/>
                <a:gd name="connsiteY78" fmla="*/ 1359310 h 5564882"/>
                <a:gd name="connsiteX79" fmla="*/ 1128604 w 3613562"/>
                <a:gd name="connsiteY79" fmla="*/ 1323628 h 5564882"/>
                <a:gd name="connsiteX80" fmla="*/ 1358580 w 3613562"/>
                <a:gd name="connsiteY80" fmla="*/ 1238190 h 5564882"/>
                <a:gd name="connsiteX81" fmla="*/ 1426630 w 3613562"/>
                <a:gd name="connsiteY81" fmla="*/ 1154562 h 5564882"/>
                <a:gd name="connsiteX82" fmla="*/ 1299981 w 3613562"/>
                <a:gd name="connsiteY82" fmla="*/ 415376 h 5564882"/>
                <a:gd name="connsiteX83" fmla="*/ 1225299 w 3613562"/>
                <a:gd name="connsiteY83" fmla="*/ 285009 h 5564882"/>
                <a:gd name="connsiteX84" fmla="*/ 1236355 w 3613562"/>
                <a:gd name="connsiteY84" fmla="*/ 210928 h 5564882"/>
                <a:gd name="connsiteX85" fmla="*/ 1698320 w 3613562"/>
                <a:gd name="connsiteY85" fmla="*/ 11006 h 5564882"/>
                <a:gd name="connsiteX86" fmla="*/ 1840913 w 3613562"/>
                <a:gd name="connsiteY86" fmla="*/ 514 h 5564882"/>
                <a:gd name="connsiteX0" fmla="*/ 1840913 w 3613562"/>
                <a:gd name="connsiteY0" fmla="*/ 514 h 5564882"/>
                <a:gd name="connsiteX1" fmla="*/ 1983883 w 3613562"/>
                <a:gd name="connsiteY1" fmla="*/ 3969 h 5564882"/>
                <a:gd name="connsiteX2" fmla="*/ 2033838 w 3613562"/>
                <a:gd name="connsiteY2" fmla="*/ 76742 h 5564882"/>
                <a:gd name="connsiteX3" fmla="*/ 1945990 w 3613562"/>
                <a:gd name="connsiteY3" fmla="*/ 527651 h 5564882"/>
                <a:gd name="connsiteX4" fmla="*/ 2075653 w 3613562"/>
                <a:gd name="connsiteY4" fmla="*/ 1102696 h 5564882"/>
                <a:gd name="connsiteX5" fmla="*/ 2140284 w 3613562"/>
                <a:gd name="connsiteY5" fmla="*/ 1139886 h 5564882"/>
                <a:gd name="connsiteX6" fmla="*/ 2442431 w 3613562"/>
                <a:gd name="connsiteY6" fmla="*/ 1184012 h 5564882"/>
                <a:gd name="connsiteX7" fmla="*/ 2518621 w 3613562"/>
                <a:gd name="connsiteY7" fmla="*/ 1276385 h 5564882"/>
                <a:gd name="connsiteX8" fmla="*/ 2488969 w 3613562"/>
                <a:gd name="connsiteY8" fmla="*/ 1317898 h 5564882"/>
                <a:gd name="connsiteX9" fmla="*/ 2386142 w 3613562"/>
                <a:gd name="connsiteY9" fmla="*/ 1384238 h 5564882"/>
                <a:gd name="connsiteX10" fmla="*/ 2424238 w 3613562"/>
                <a:gd name="connsiteY10" fmla="*/ 1497820 h 5564882"/>
                <a:gd name="connsiteX11" fmla="*/ 2372474 w 3613562"/>
                <a:gd name="connsiteY11" fmla="*/ 1951744 h 5564882"/>
                <a:gd name="connsiteX12" fmla="*/ 2377700 w 3613562"/>
                <a:gd name="connsiteY12" fmla="*/ 2017783 h 5564882"/>
                <a:gd name="connsiteX13" fmla="*/ 2390163 w 3613562"/>
                <a:gd name="connsiteY13" fmla="*/ 2038891 h 5564882"/>
                <a:gd name="connsiteX14" fmla="*/ 2493090 w 3613562"/>
                <a:gd name="connsiteY14" fmla="*/ 2155286 h 5564882"/>
                <a:gd name="connsiteX15" fmla="*/ 2785790 w 3613562"/>
                <a:gd name="connsiteY15" fmla="*/ 2439342 h 5564882"/>
                <a:gd name="connsiteX16" fmla="*/ 2854542 w 3613562"/>
                <a:gd name="connsiteY16" fmla="*/ 2458239 h 5564882"/>
                <a:gd name="connsiteX17" fmla="*/ 3113367 w 3613562"/>
                <a:gd name="connsiteY17" fmla="*/ 2337218 h 5564882"/>
                <a:gd name="connsiteX18" fmla="*/ 3245142 w 3613562"/>
                <a:gd name="connsiteY18" fmla="*/ 2187652 h 5564882"/>
                <a:gd name="connsiteX19" fmla="*/ 3287760 w 3613562"/>
                <a:gd name="connsiteY19" fmla="*/ 2086234 h 5564882"/>
                <a:gd name="connsiteX20" fmla="*/ 3363951 w 3613562"/>
                <a:gd name="connsiteY20" fmla="*/ 2060100 h 5564882"/>
                <a:gd name="connsiteX21" fmla="*/ 3375812 w 3613562"/>
                <a:gd name="connsiteY21" fmla="*/ 2124729 h 5564882"/>
                <a:gd name="connsiteX22" fmla="*/ 3335304 w 3613562"/>
                <a:gd name="connsiteY22" fmla="*/ 2237910 h 5564882"/>
                <a:gd name="connsiteX23" fmla="*/ 3374606 w 3613562"/>
                <a:gd name="connsiteY23" fmla="*/ 2291181 h 5564882"/>
                <a:gd name="connsiteX24" fmla="*/ 3555231 w 3613562"/>
                <a:gd name="connsiteY24" fmla="*/ 2286357 h 5564882"/>
                <a:gd name="connsiteX25" fmla="*/ 3613528 w 3613562"/>
                <a:gd name="connsiteY25" fmla="*/ 2332997 h 5564882"/>
                <a:gd name="connsiteX26" fmla="*/ 3556537 w 3613562"/>
                <a:gd name="connsiteY26" fmla="*/ 2380037 h 5564882"/>
                <a:gd name="connsiteX27" fmla="*/ 3266150 w 3613562"/>
                <a:gd name="connsiteY27" fmla="*/ 2393809 h 5564882"/>
                <a:gd name="connsiteX28" fmla="*/ 2880876 w 3613562"/>
                <a:gd name="connsiteY28" fmla="*/ 2547797 h 5564882"/>
                <a:gd name="connsiteX29" fmla="*/ 2870726 w 3613562"/>
                <a:gd name="connsiteY29" fmla="*/ 2596949 h 5564882"/>
                <a:gd name="connsiteX30" fmla="*/ 2934652 w 3613562"/>
                <a:gd name="connsiteY30" fmla="*/ 2989861 h 5564882"/>
                <a:gd name="connsiteX31" fmla="*/ 2889018 w 3613562"/>
                <a:gd name="connsiteY31" fmla="*/ 3224966 h 5564882"/>
                <a:gd name="connsiteX32" fmla="*/ 2872936 w 3613562"/>
                <a:gd name="connsiteY32" fmla="*/ 3292410 h 5564882"/>
                <a:gd name="connsiteX33" fmla="*/ 2891834 w 3613562"/>
                <a:gd name="connsiteY33" fmla="*/ 3687434 h 5564882"/>
                <a:gd name="connsiteX34" fmla="*/ 2934954 w 3613562"/>
                <a:gd name="connsiteY34" fmla="*/ 3731661 h 5564882"/>
                <a:gd name="connsiteX35" fmla="*/ 3322438 w 3613562"/>
                <a:gd name="connsiteY35" fmla="*/ 4118138 h 5564882"/>
                <a:gd name="connsiteX36" fmla="*/ 3092360 w 3613562"/>
                <a:gd name="connsiteY36" fmla="*/ 5451970 h 5564882"/>
                <a:gd name="connsiteX37" fmla="*/ 3014059 w 3613562"/>
                <a:gd name="connsiteY37" fmla="*/ 5517103 h 5564882"/>
                <a:gd name="connsiteX38" fmla="*/ 3115378 w 3613562"/>
                <a:gd name="connsiteY38" fmla="*/ 5533488 h 5564882"/>
                <a:gd name="connsiteX39" fmla="*/ 3208093 w 3613562"/>
                <a:gd name="connsiteY39" fmla="*/ 5554496 h 5564882"/>
                <a:gd name="connsiteX40" fmla="*/ 1313671 w 3613562"/>
                <a:gd name="connsiteY40" fmla="*/ 5564882 h 5564882"/>
                <a:gd name="connsiteX41" fmla="*/ 1313673 w 3613562"/>
                <a:gd name="connsiteY41" fmla="*/ 5564882 h 5564882"/>
                <a:gd name="connsiteX42" fmla="*/ 1427242 w 3613562"/>
                <a:gd name="connsiteY42" fmla="*/ 5554767 h 5564882"/>
                <a:gd name="connsiteX43" fmla="*/ 1201577 w 3613562"/>
                <a:gd name="connsiteY43" fmla="*/ 5418699 h 5564882"/>
                <a:gd name="connsiteX44" fmla="*/ 927472 w 3613562"/>
                <a:gd name="connsiteY44" fmla="*/ 5033628 h 5564882"/>
                <a:gd name="connsiteX45" fmla="*/ 1149710 w 3613562"/>
                <a:gd name="connsiteY45" fmla="*/ 3922537 h 5564882"/>
                <a:gd name="connsiteX46" fmla="*/ 1416478 w 3613562"/>
                <a:gd name="connsiteY46" fmla="*/ 3711858 h 5564882"/>
                <a:gd name="connsiteX47" fmla="*/ 1421804 w 3613562"/>
                <a:gd name="connsiteY47" fmla="*/ 3655671 h 5564882"/>
                <a:gd name="connsiteX48" fmla="*/ 1091010 w 3613562"/>
                <a:gd name="connsiteY48" fmla="*/ 3121435 h 5564882"/>
                <a:gd name="connsiteX49" fmla="*/ 1084276 w 3613562"/>
                <a:gd name="connsiteY49" fmla="*/ 2797175 h 5564882"/>
                <a:gd name="connsiteX50" fmla="*/ 1042863 w 3613562"/>
                <a:gd name="connsiteY50" fmla="*/ 2728220 h 5564882"/>
                <a:gd name="connsiteX51" fmla="*/ 625928 w 3613562"/>
                <a:gd name="connsiteY51" fmla="*/ 2569911 h 5564882"/>
                <a:gd name="connsiteX52" fmla="*/ 321470 w 3613562"/>
                <a:gd name="connsiteY52" fmla="*/ 2552722 h 5564882"/>
                <a:gd name="connsiteX53" fmla="*/ 72896 w 3613562"/>
                <a:gd name="connsiteY53" fmla="*/ 2612228 h 5564882"/>
                <a:gd name="connsiteX54" fmla="*/ 3040 w 3613562"/>
                <a:gd name="connsiteY54" fmla="*/ 2584586 h 5564882"/>
                <a:gd name="connsiteX55" fmla="*/ 49779 w 3613562"/>
                <a:gd name="connsiteY55" fmla="*/ 2516537 h 5564882"/>
                <a:gd name="connsiteX56" fmla="*/ 350821 w 3613562"/>
                <a:gd name="connsiteY56" fmla="*/ 2439945 h 5564882"/>
                <a:gd name="connsiteX57" fmla="*/ 390222 w 3613562"/>
                <a:gd name="connsiteY57" fmla="*/ 2373102 h 5564882"/>
                <a:gd name="connsiteX58" fmla="*/ 334335 w 3613562"/>
                <a:gd name="connsiteY58" fmla="*/ 2134079 h 5564882"/>
                <a:gd name="connsiteX59" fmla="*/ 369818 w 3613562"/>
                <a:gd name="connsiteY59" fmla="*/ 2060201 h 5564882"/>
                <a:gd name="connsiteX60" fmla="*/ 437262 w 3613562"/>
                <a:gd name="connsiteY60" fmla="*/ 2110155 h 5564882"/>
                <a:gd name="connsiteX61" fmla="*/ 493048 w 3613562"/>
                <a:gd name="connsiteY61" fmla="*/ 2312994 h 5564882"/>
                <a:gd name="connsiteX62" fmla="*/ 634874 w 3613562"/>
                <a:gd name="connsiteY62" fmla="*/ 2465175 h 5564882"/>
                <a:gd name="connsiteX63" fmla="*/ 1077943 w 3613562"/>
                <a:gd name="connsiteY63" fmla="*/ 2639367 h 5564882"/>
                <a:gd name="connsiteX64" fmla="*/ 1130011 w 3613562"/>
                <a:gd name="connsiteY64" fmla="*/ 2618057 h 5564882"/>
                <a:gd name="connsiteX65" fmla="*/ 1328527 w 3613562"/>
                <a:gd name="connsiteY65" fmla="*/ 2307868 h 5564882"/>
                <a:gd name="connsiteX66" fmla="*/ 1350037 w 3613562"/>
                <a:gd name="connsiteY66" fmla="*/ 2232180 h 5564882"/>
                <a:gd name="connsiteX67" fmla="*/ 1395470 w 3613562"/>
                <a:gd name="connsiteY67" fmla="*/ 2083118 h 5564882"/>
                <a:gd name="connsiteX68" fmla="*/ 1343604 w 3613562"/>
                <a:gd name="connsiteY68" fmla="*/ 2094778 h 5564882"/>
                <a:gd name="connsiteX69" fmla="*/ 1156746 w 3613562"/>
                <a:gd name="connsiteY69" fmla="*/ 2202328 h 5564882"/>
                <a:gd name="connsiteX70" fmla="*/ 1107092 w 3613562"/>
                <a:gd name="connsiteY70" fmla="*/ 2207453 h 5564882"/>
                <a:gd name="connsiteX71" fmla="*/ 1109807 w 3613562"/>
                <a:gd name="connsiteY71" fmla="*/ 2157296 h 5564882"/>
                <a:gd name="connsiteX72" fmla="*/ 1253946 w 3613562"/>
                <a:gd name="connsiteY72" fmla="*/ 1952547 h 5564882"/>
                <a:gd name="connsiteX73" fmla="*/ 1268419 w 3613562"/>
                <a:gd name="connsiteY73" fmla="*/ 1890431 h 5564882"/>
                <a:gd name="connsiteX74" fmla="*/ 1233441 w 3613562"/>
                <a:gd name="connsiteY74" fmla="*/ 1557325 h 5564882"/>
                <a:gd name="connsiteX75" fmla="*/ 1189414 w 3613562"/>
                <a:gd name="connsiteY75" fmla="*/ 1497116 h 5564882"/>
                <a:gd name="connsiteX76" fmla="*/ 1174438 w 3613562"/>
                <a:gd name="connsiteY76" fmla="*/ 1495709 h 5564882"/>
                <a:gd name="connsiteX77" fmla="*/ 1090307 w 3613562"/>
                <a:gd name="connsiteY77" fmla="*/ 1359310 h 5564882"/>
                <a:gd name="connsiteX78" fmla="*/ 1128604 w 3613562"/>
                <a:gd name="connsiteY78" fmla="*/ 1323628 h 5564882"/>
                <a:gd name="connsiteX79" fmla="*/ 1358580 w 3613562"/>
                <a:gd name="connsiteY79" fmla="*/ 1238190 h 5564882"/>
                <a:gd name="connsiteX80" fmla="*/ 1426630 w 3613562"/>
                <a:gd name="connsiteY80" fmla="*/ 1154562 h 5564882"/>
                <a:gd name="connsiteX81" fmla="*/ 1299981 w 3613562"/>
                <a:gd name="connsiteY81" fmla="*/ 415376 h 5564882"/>
                <a:gd name="connsiteX82" fmla="*/ 1225299 w 3613562"/>
                <a:gd name="connsiteY82" fmla="*/ 285009 h 5564882"/>
                <a:gd name="connsiteX83" fmla="*/ 1236355 w 3613562"/>
                <a:gd name="connsiteY83" fmla="*/ 210928 h 5564882"/>
                <a:gd name="connsiteX84" fmla="*/ 1698320 w 3613562"/>
                <a:gd name="connsiteY84" fmla="*/ 11006 h 5564882"/>
                <a:gd name="connsiteX85" fmla="*/ 1840913 w 3613562"/>
                <a:gd name="connsiteY85" fmla="*/ 514 h 5564882"/>
                <a:gd name="connsiteX0" fmla="*/ 1840913 w 3613562"/>
                <a:gd name="connsiteY0" fmla="*/ 514 h 5564882"/>
                <a:gd name="connsiteX1" fmla="*/ 1983883 w 3613562"/>
                <a:gd name="connsiteY1" fmla="*/ 3969 h 5564882"/>
                <a:gd name="connsiteX2" fmla="*/ 2033838 w 3613562"/>
                <a:gd name="connsiteY2" fmla="*/ 76742 h 5564882"/>
                <a:gd name="connsiteX3" fmla="*/ 1945990 w 3613562"/>
                <a:gd name="connsiteY3" fmla="*/ 527651 h 5564882"/>
                <a:gd name="connsiteX4" fmla="*/ 2075653 w 3613562"/>
                <a:gd name="connsiteY4" fmla="*/ 1102696 h 5564882"/>
                <a:gd name="connsiteX5" fmla="*/ 2140284 w 3613562"/>
                <a:gd name="connsiteY5" fmla="*/ 1139886 h 5564882"/>
                <a:gd name="connsiteX6" fmla="*/ 2442431 w 3613562"/>
                <a:gd name="connsiteY6" fmla="*/ 1184012 h 5564882"/>
                <a:gd name="connsiteX7" fmla="*/ 2518621 w 3613562"/>
                <a:gd name="connsiteY7" fmla="*/ 1276385 h 5564882"/>
                <a:gd name="connsiteX8" fmla="*/ 2488969 w 3613562"/>
                <a:gd name="connsiteY8" fmla="*/ 1317898 h 5564882"/>
                <a:gd name="connsiteX9" fmla="*/ 2386142 w 3613562"/>
                <a:gd name="connsiteY9" fmla="*/ 1384238 h 5564882"/>
                <a:gd name="connsiteX10" fmla="*/ 2424238 w 3613562"/>
                <a:gd name="connsiteY10" fmla="*/ 1497820 h 5564882"/>
                <a:gd name="connsiteX11" fmla="*/ 2372474 w 3613562"/>
                <a:gd name="connsiteY11" fmla="*/ 1951744 h 5564882"/>
                <a:gd name="connsiteX12" fmla="*/ 2377700 w 3613562"/>
                <a:gd name="connsiteY12" fmla="*/ 2017783 h 5564882"/>
                <a:gd name="connsiteX13" fmla="*/ 2390163 w 3613562"/>
                <a:gd name="connsiteY13" fmla="*/ 2038891 h 5564882"/>
                <a:gd name="connsiteX14" fmla="*/ 2493090 w 3613562"/>
                <a:gd name="connsiteY14" fmla="*/ 2155286 h 5564882"/>
                <a:gd name="connsiteX15" fmla="*/ 2785790 w 3613562"/>
                <a:gd name="connsiteY15" fmla="*/ 2439342 h 5564882"/>
                <a:gd name="connsiteX16" fmla="*/ 2854542 w 3613562"/>
                <a:gd name="connsiteY16" fmla="*/ 2458239 h 5564882"/>
                <a:gd name="connsiteX17" fmla="*/ 3113367 w 3613562"/>
                <a:gd name="connsiteY17" fmla="*/ 2337218 h 5564882"/>
                <a:gd name="connsiteX18" fmla="*/ 3245142 w 3613562"/>
                <a:gd name="connsiteY18" fmla="*/ 2187652 h 5564882"/>
                <a:gd name="connsiteX19" fmla="*/ 3287760 w 3613562"/>
                <a:gd name="connsiteY19" fmla="*/ 2086234 h 5564882"/>
                <a:gd name="connsiteX20" fmla="*/ 3363951 w 3613562"/>
                <a:gd name="connsiteY20" fmla="*/ 2060100 h 5564882"/>
                <a:gd name="connsiteX21" fmla="*/ 3375812 w 3613562"/>
                <a:gd name="connsiteY21" fmla="*/ 2124729 h 5564882"/>
                <a:gd name="connsiteX22" fmla="*/ 3335304 w 3613562"/>
                <a:gd name="connsiteY22" fmla="*/ 2237910 h 5564882"/>
                <a:gd name="connsiteX23" fmla="*/ 3374606 w 3613562"/>
                <a:gd name="connsiteY23" fmla="*/ 2291181 h 5564882"/>
                <a:gd name="connsiteX24" fmla="*/ 3555231 w 3613562"/>
                <a:gd name="connsiteY24" fmla="*/ 2286357 h 5564882"/>
                <a:gd name="connsiteX25" fmla="*/ 3613528 w 3613562"/>
                <a:gd name="connsiteY25" fmla="*/ 2332997 h 5564882"/>
                <a:gd name="connsiteX26" fmla="*/ 3556537 w 3613562"/>
                <a:gd name="connsiteY26" fmla="*/ 2380037 h 5564882"/>
                <a:gd name="connsiteX27" fmla="*/ 3266150 w 3613562"/>
                <a:gd name="connsiteY27" fmla="*/ 2393809 h 5564882"/>
                <a:gd name="connsiteX28" fmla="*/ 2880876 w 3613562"/>
                <a:gd name="connsiteY28" fmla="*/ 2547797 h 5564882"/>
                <a:gd name="connsiteX29" fmla="*/ 2870726 w 3613562"/>
                <a:gd name="connsiteY29" fmla="*/ 2596949 h 5564882"/>
                <a:gd name="connsiteX30" fmla="*/ 2934652 w 3613562"/>
                <a:gd name="connsiteY30" fmla="*/ 2989861 h 5564882"/>
                <a:gd name="connsiteX31" fmla="*/ 2889018 w 3613562"/>
                <a:gd name="connsiteY31" fmla="*/ 3224966 h 5564882"/>
                <a:gd name="connsiteX32" fmla="*/ 2872936 w 3613562"/>
                <a:gd name="connsiteY32" fmla="*/ 3292410 h 5564882"/>
                <a:gd name="connsiteX33" fmla="*/ 2891834 w 3613562"/>
                <a:gd name="connsiteY33" fmla="*/ 3687434 h 5564882"/>
                <a:gd name="connsiteX34" fmla="*/ 2934954 w 3613562"/>
                <a:gd name="connsiteY34" fmla="*/ 3731661 h 5564882"/>
                <a:gd name="connsiteX35" fmla="*/ 3322438 w 3613562"/>
                <a:gd name="connsiteY35" fmla="*/ 4118138 h 5564882"/>
                <a:gd name="connsiteX36" fmla="*/ 3092360 w 3613562"/>
                <a:gd name="connsiteY36" fmla="*/ 5451970 h 5564882"/>
                <a:gd name="connsiteX37" fmla="*/ 3014059 w 3613562"/>
                <a:gd name="connsiteY37" fmla="*/ 5517103 h 5564882"/>
                <a:gd name="connsiteX38" fmla="*/ 3115378 w 3613562"/>
                <a:gd name="connsiteY38" fmla="*/ 5533488 h 5564882"/>
                <a:gd name="connsiteX39" fmla="*/ 1313671 w 3613562"/>
                <a:gd name="connsiteY39" fmla="*/ 5564882 h 5564882"/>
                <a:gd name="connsiteX40" fmla="*/ 1313673 w 3613562"/>
                <a:gd name="connsiteY40" fmla="*/ 5564882 h 5564882"/>
                <a:gd name="connsiteX41" fmla="*/ 1427242 w 3613562"/>
                <a:gd name="connsiteY41" fmla="*/ 5554767 h 5564882"/>
                <a:gd name="connsiteX42" fmla="*/ 1201577 w 3613562"/>
                <a:gd name="connsiteY42" fmla="*/ 5418699 h 5564882"/>
                <a:gd name="connsiteX43" fmla="*/ 927472 w 3613562"/>
                <a:gd name="connsiteY43" fmla="*/ 5033628 h 5564882"/>
                <a:gd name="connsiteX44" fmla="*/ 1149710 w 3613562"/>
                <a:gd name="connsiteY44" fmla="*/ 3922537 h 5564882"/>
                <a:gd name="connsiteX45" fmla="*/ 1416478 w 3613562"/>
                <a:gd name="connsiteY45" fmla="*/ 3711858 h 5564882"/>
                <a:gd name="connsiteX46" fmla="*/ 1421804 w 3613562"/>
                <a:gd name="connsiteY46" fmla="*/ 3655671 h 5564882"/>
                <a:gd name="connsiteX47" fmla="*/ 1091010 w 3613562"/>
                <a:gd name="connsiteY47" fmla="*/ 3121435 h 5564882"/>
                <a:gd name="connsiteX48" fmla="*/ 1084276 w 3613562"/>
                <a:gd name="connsiteY48" fmla="*/ 2797175 h 5564882"/>
                <a:gd name="connsiteX49" fmla="*/ 1042863 w 3613562"/>
                <a:gd name="connsiteY49" fmla="*/ 2728220 h 5564882"/>
                <a:gd name="connsiteX50" fmla="*/ 625928 w 3613562"/>
                <a:gd name="connsiteY50" fmla="*/ 2569911 h 5564882"/>
                <a:gd name="connsiteX51" fmla="*/ 321470 w 3613562"/>
                <a:gd name="connsiteY51" fmla="*/ 2552722 h 5564882"/>
                <a:gd name="connsiteX52" fmla="*/ 72896 w 3613562"/>
                <a:gd name="connsiteY52" fmla="*/ 2612228 h 5564882"/>
                <a:gd name="connsiteX53" fmla="*/ 3040 w 3613562"/>
                <a:gd name="connsiteY53" fmla="*/ 2584586 h 5564882"/>
                <a:gd name="connsiteX54" fmla="*/ 49779 w 3613562"/>
                <a:gd name="connsiteY54" fmla="*/ 2516537 h 5564882"/>
                <a:gd name="connsiteX55" fmla="*/ 350821 w 3613562"/>
                <a:gd name="connsiteY55" fmla="*/ 2439945 h 5564882"/>
                <a:gd name="connsiteX56" fmla="*/ 390222 w 3613562"/>
                <a:gd name="connsiteY56" fmla="*/ 2373102 h 5564882"/>
                <a:gd name="connsiteX57" fmla="*/ 334335 w 3613562"/>
                <a:gd name="connsiteY57" fmla="*/ 2134079 h 5564882"/>
                <a:gd name="connsiteX58" fmla="*/ 369818 w 3613562"/>
                <a:gd name="connsiteY58" fmla="*/ 2060201 h 5564882"/>
                <a:gd name="connsiteX59" fmla="*/ 437262 w 3613562"/>
                <a:gd name="connsiteY59" fmla="*/ 2110155 h 5564882"/>
                <a:gd name="connsiteX60" fmla="*/ 493048 w 3613562"/>
                <a:gd name="connsiteY60" fmla="*/ 2312994 h 5564882"/>
                <a:gd name="connsiteX61" fmla="*/ 634874 w 3613562"/>
                <a:gd name="connsiteY61" fmla="*/ 2465175 h 5564882"/>
                <a:gd name="connsiteX62" fmla="*/ 1077943 w 3613562"/>
                <a:gd name="connsiteY62" fmla="*/ 2639367 h 5564882"/>
                <a:gd name="connsiteX63" fmla="*/ 1130011 w 3613562"/>
                <a:gd name="connsiteY63" fmla="*/ 2618057 h 5564882"/>
                <a:gd name="connsiteX64" fmla="*/ 1328527 w 3613562"/>
                <a:gd name="connsiteY64" fmla="*/ 2307868 h 5564882"/>
                <a:gd name="connsiteX65" fmla="*/ 1350037 w 3613562"/>
                <a:gd name="connsiteY65" fmla="*/ 2232180 h 5564882"/>
                <a:gd name="connsiteX66" fmla="*/ 1395470 w 3613562"/>
                <a:gd name="connsiteY66" fmla="*/ 2083118 h 5564882"/>
                <a:gd name="connsiteX67" fmla="*/ 1343604 w 3613562"/>
                <a:gd name="connsiteY67" fmla="*/ 2094778 h 5564882"/>
                <a:gd name="connsiteX68" fmla="*/ 1156746 w 3613562"/>
                <a:gd name="connsiteY68" fmla="*/ 2202328 h 5564882"/>
                <a:gd name="connsiteX69" fmla="*/ 1107092 w 3613562"/>
                <a:gd name="connsiteY69" fmla="*/ 2207453 h 5564882"/>
                <a:gd name="connsiteX70" fmla="*/ 1109807 w 3613562"/>
                <a:gd name="connsiteY70" fmla="*/ 2157296 h 5564882"/>
                <a:gd name="connsiteX71" fmla="*/ 1253946 w 3613562"/>
                <a:gd name="connsiteY71" fmla="*/ 1952547 h 5564882"/>
                <a:gd name="connsiteX72" fmla="*/ 1268419 w 3613562"/>
                <a:gd name="connsiteY72" fmla="*/ 1890431 h 5564882"/>
                <a:gd name="connsiteX73" fmla="*/ 1233441 w 3613562"/>
                <a:gd name="connsiteY73" fmla="*/ 1557325 h 5564882"/>
                <a:gd name="connsiteX74" fmla="*/ 1189414 w 3613562"/>
                <a:gd name="connsiteY74" fmla="*/ 1497116 h 5564882"/>
                <a:gd name="connsiteX75" fmla="*/ 1174438 w 3613562"/>
                <a:gd name="connsiteY75" fmla="*/ 1495709 h 5564882"/>
                <a:gd name="connsiteX76" fmla="*/ 1090307 w 3613562"/>
                <a:gd name="connsiteY76" fmla="*/ 1359310 h 5564882"/>
                <a:gd name="connsiteX77" fmla="*/ 1128604 w 3613562"/>
                <a:gd name="connsiteY77" fmla="*/ 1323628 h 5564882"/>
                <a:gd name="connsiteX78" fmla="*/ 1358580 w 3613562"/>
                <a:gd name="connsiteY78" fmla="*/ 1238190 h 5564882"/>
                <a:gd name="connsiteX79" fmla="*/ 1426630 w 3613562"/>
                <a:gd name="connsiteY79" fmla="*/ 1154562 h 5564882"/>
                <a:gd name="connsiteX80" fmla="*/ 1299981 w 3613562"/>
                <a:gd name="connsiteY80" fmla="*/ 415376 h 5564882"/>
                <a:gd name="connsiteX81" fmla="*/ 1225299 w 3613562"/>
                <a:gd name="connsiteY81" fmla="*/ 285009 h 5564882"/>
                <a:gd name="connsiteX82" fmla="*/ 1236355 w 3613562"/>
                <a:gd name="connsiteY82" fmla="*/ 210928 h 5564882"/>
                <a:gd name="connsiteX83" fmla="*/ 1698320 w 3613562"/>
                <a:gd name="connsiteY83" fmla="*/ 11006 h 5564882"/>
                <a:gd name="connsiteX84" fmla="*/ 1840913 w 3613562"/>
                <a:gd name="connsiteY84" fmla="*/ 514 h 5564882"/>
                <a:gd name="connsiteX0" fmla="*/ 1840913 w 3613562"/>
                <a:gd name="connsiteY0" fmla="*/ 514 h 5564882"/>
                <a:gd name="connsiteX1" fmla="*/ 1983883 w 3613562"/>
                <a:gd name="connsiteY1" fmla="*/ 3969 h 5564882"/>
                <a:gd name="connsiteX2" fmla="*/ 2033838 w 3613562"/>
                <a:gd name="connsiteY2" fmla="*/ 76742 h 5564882"/>
                <a:gd name="connsiteX3" fmla="*/ 1945990 w 3613562"/>
                <a:gd name="connsiteY3" fmla="*/ 527651 h 5564882"/>
                <a:gd name="connsiteX4" fmla="*/ 2075653 w 3613562"/>
                <a:gd name="connsiteY4" fmla="*/ 1102696 h 5564882"/>
                <a:gd name="connsiteX5" fmla="*/ 2140284 w 3613562"/>
                <a:gd name="connsiteY5" fmla="*/ 1139886 h 5564882"/>
                <a:gd name="connsiteX6" fmla="*/ 2442431 w 3613562"/>
                <a:gd name="connsiteY6" fmla="*/ 1184012 h 5564882"/>
                <a:gd name="connsiteX7" fmla="*/ 2518621 w 3613562"/>
                <a:gd name="connsiteY7" fmla="*/ 1276385 h 5564882"/>
                <a:gd name="connsiteX8" fmla="*/ 2488969 w 3613562"/>
                <a:gd name="connsiteY8" fmla="*/ 1317898 h 5564882"/>
                <a:gd name="connsiteX9" fmla="*/ 2386142 w 3613562"/>
                <a:gd name="connsiteY9" fmla="*/ 1384238 h 5564882"/>
                <a:gd name="connsiteX10" fmla="*/ 2424238 w 3613562"/>
                <a:gd name="connsiteY10" fmla="*/ 1497820 h 5564882"/>
                <a:gd name="connsiteX11" fmla="*/ 2372474 w 3613562"/>
                <a:gd name="connsiteY11" fmla="*/ 1951744 h 5564882"/>
                <a:gd name="connsiteX12" fmla="*/ 2377700 w 3613562"/>
                <a:gd name="connsiteY12" fmla="*/ 2017783 h 5564882"/>
                <a:gd name="connsiteX13" fmla="*/ 2390163 w 3613562"/>
                <a:gd name="connsiteY13" fmla="*/ 2038891 h 5564882"/>
                <a:gd name="connsiteX14" fmla="*/ 2493090 w 3613562"/>
                <a:gd name="connsiteY14" fmla="*/ 2155286 h 5564882"/>
                <a:gd name="connsiteX15" fmla="*/ 2785790 w 3613562"/>
                <a:gd name="connsiteY15" fmla="*/ 2439342 h 5564882"/>
                <a:gd name="connsiteX16" fmla="*/ 2854542 w 3613562"/>
                <a:gd name="connsiteY16" fmla="*/ 2458239 h 5564882"/>
                <a:gd name="connsiteX17" fmla="*/ 3113367 w 3613562"/>
                <a:gd name="connsiteY17" fmla="*/ 2337218 h 5564882"/>
                <a:gd name="connsiteX18" fmla="*/ 3245142 w 3613562"/>
                <a:gd name="connsiteY18" fmla="*/ 2187652 h 5564882"/>
                <a:gd name="connsiteX19" fmla="*/ 3287760 w 3613562"/>
                <a:gd name="connsiteY19" fmla="*/ 2086234 h 5564882"/>
                <a:gd name="connsiteX20" fmla="*/ 3363951 w 3613562"/>
                <a:gd name="connsiteY20" fmla="*/ 2060100 h 5564882"/>
                <a:gd name="connsiteX21" fmla="*/ 3375812 w 3613562"/>
                <a:gd name="connsiteY21" fmla="*/ 2124729 h 5564882"/>
                <a:gd name="connsiteX22" fmla="*/ 3335304 w 3613562"/>
                <a:gd name="connsiteY22" fmla="*/ 2237910 h 5564882"/>
                <a:gd name="connsiteX23" fmla="*/ 3374606 w 3613562"/>
                <a:gd name="connsiteY23" fmla="*/ 2291181 h 5564882"/>
                <a:gd name="connsiteX24" fmla="*/ 3555231 w 3613562"/>
                <a:gd name="connsiteY24" fmla="*/ 2286357 h 5564882"/>
                <a:gd name="connsiteX25" fmla="*/ 3613528 w 3613562"/>
                <a:gd name="connsiteY25" fmla="*/ 2332997 h 5564882"/>
                <a:gd name="connsiteX26" fmla="*/ 3556537 w 3613562"/>
                <a:gd name="connsiteY26" fmla="*/ 2380037 h 5564882"/>
                <a:gd name="connsiteX27" fmla="*/ 3266150 w 3613562"/>
                <a:gd name="connsiteY27" fmla="*/ 2393809 h 5564882"/>
                <a:gd name="connsiteX28" fmla="*/ 2880876 w 3613562"/>
                <a:gd name="connsiteY28" fmla="*/ 2547797 h 5564882"/>
                <a:gd name="connsiteX29" fmla="*/ 2870726 w 3613562"/>
                <a:gd name="connsiteY29" fmla="*/ 2596949 h 5564882"/>
                <a:gd name="connsiteX30" fmla="*/ 2934652 w 3613562"/>
                <a:gd name="connsiteY30" fmla="*/ 2989861 h 5564882"/>
                <a:gd name="connsiteX31" fmla="*/ 2889018 w 3613562"/>
                <a:gd name="connsiteY31" fmla="*/ 3224966 h 5564882"/>
                <a:gd name="connsiteX32" fmla="*/ 2872936 w 3613562"/>
                <a:gd name="connsiteY32" fmla="*/ 3292410 h 5564882"/>
                <a:gd name="connsiteX33" fmla="*/ 2891834 w 3613562"/>
                <a:gd name="connsiteY33" fmla="*/ 3687434 h 5564882"/>
                <a:gd name="connsiteX34" fmla="*/ 2934954 w 3613562"/>
                <a:gd name="connsiteY34" fmla="*/ 3731661 h 5564882"/>
                <a:gd name="connsiteX35" fmla="*/ 3322438 w 3613562"/>
                <a:gd name="connsiteY35" fmla="*/ 4118138 h 5564882"/>
                <a:gd name="connsiteX36" fmla="*/ 3092360 w 3613562"/>
                <a:gd name="connsiteY36" fmla="*/ 5451970 h 5564882"/>
                <a:gd name="connsiteX37" fmla="*/ 3014059 w 3613562"/>
                <a:gd name="connsiteY37" fmla="*/ 5517103 h 5564882"/>
                <a:gd name="connsiteX38" fmla="*/ 1313671 w 3613562"/>
                <a:gd name="connsiteY38" fmla="*/ 5564882 h 5564882"/>
                <a:gd name="connsiteX39" fmla="*/ 1313673 w 3613562"/>
                <a:gd name="connsiteY39" fmla="*/ 5564882 h 5564882"/>
                <a:gd name="connsiteX40" fmla="*/ 1427242 w 3613562"/>
                <a:gd name="connsiteY40" fmla="*/ 5554767 h 5564882"/>
                <a:gd name="connsiteX41" fmla="*/ 1201577 w 3613562"/>
                <a:gd name="connsiteY41" fmla="*/ 5418699 h 5564882"/>
                <a:gd name="connsiteX42" fmla="*/ 927472 w 3613562"/>
                <a:gd name="connsiteY42" fmla="*/ 5033628 h 5564882"/>
                <a:gd name="connsiteX43" fmla="*/ 1149710 w 3613562"/>
                <a:gd name="connsiteY43" fmla="*/ 3922537 h 5564882"/>
                <a:gd name="connsiteX44" fmla="*/ 1416478 w 3613562"/>
                <a:gd name="connsiteY44" fmla="*/ 3711858 h 5564882"/>
                <a:gd name="connsiteX45" fmla="*/ 1421804 w 3613562"/>
                <a:gd name="connsiteY45" fmla="*/ 3655671 h 5564882"/>
                <a:gd name="connsiteX46" fmla="*/ 1091010 w 3613562"/>
                <a:gd name="connsiteY46" fmla="*/ 3121435 h 5564882"/>
                <a:gd name="connsiteX47" fmla="*/ 1084276 w 3613562"/>
                <a:gd name="connsiteY47" fmla="*/ 2797175 h 5564882"/>
                <a:gd name="connsiteX48" fmla="*/ 1042863 w 3613562"/>
                <a:gd name="connsiteY48" fmla="*/ 2728220 h 5564882"/>
                <a:gd name="connsiteX49" fmla="*/ 625928 w 3613562"/>
                <a:gd name="connsiteY49" fmla="*/ 2569911 h 5564882"/>
                <a:gd name="connsiteX50" fmla="*/ 321470 w 3613562"/>
                <a:gd name="connsiteY50" fmla="*/ 2552722 h 5564882"/>
                <a:gd name="connsiteX51" fmla="*/ 72896 w 3613562"/>
                <a:gd name="connsiteY51" fmla="*/ 2612228 h 5564882"/>
                <a:gd name="connsiteX52" fmla="*/ 3040 w 3613562"/>
                <a:gd name="connsiteY52" fmla="*/ 2584586 h 5564882"/>
                <a:gd name="connsiteX53" fmla="*/ 49779 w 3613562"/>
                <a:gd name="connsiteY53" fmla="*/ 2516537 h 5564882"/>
                <a:gd name="connsiteX54" fmla="*/ 350821 w 3613562"/>
                <a:gd name="connsiteY54" fmla="*/ 2439945 h 5564882"/>
                <a:gd name="connsiteX55" fmla="*/ 390222 w 3613562"/>
                <a:gd name="connsiteY55" fmla="*/ 2373102 h 5564882"/>
                <a:gd name="connsiteX56" fmla="*/ 334335 w 3613562"/>
                <a:gd name="connsiteY56" fmla="*/ 2134079 h 5564882"/>
                <a:gd name="connsiteX57" fmla="*/ 369818 w 3613562"/>
                <a:gd name="connsiteY57" fmla="*/ 2060201 h 5564882"/>
                <a:gd name="connsiteX58" fmla="*/ 437262 w 3613562"/>
                <a:gd name="connsiteY58" fmla="*/ 2110155 h 5564882"/>
                <a:gd name="connsiteX59" fmla="*/ 493048 w 3613562"/>
                <a:gd name="connsiteY59" fmla="*/ 2312994 h 5564882"/>
                <a:gd name="connsiteX60" fmla="*/ 634874 w 3613562"/>
                <a:gd name="connsiteY60" fmla="*/ 2465175 h 5564882"/>
                <a:gd name="connsiteX61" fmla="*/ 1077943 w 3613562"/>
                <a:gd name="connsiteY61" fmla="*/ 2639367 h 5564882"/>
                <a:gd name="connsiteX62" fmla="*/ 1130011 w 3613562"/>
                <a:gd name="connsiteY62" fmla="*/ 2618057 h 5564882"/>
                <a:gd name="connsiteX63" fmla="*/ 1328527 w 3613562"/>
                <a:gd name="connsiteY63" fmla="*/ 2307868 h 5564882"/>
                <a:gd name="connsiteX64" fmla="*/ 1350037 w 3613562"/>
                <a:gd name="connsiteY64" fmla="*/ 2232180 h 5564882"/>
                <a:gd name="connsiteX65" fmla="*/ 1395470 w 3613562"/>
                <a:gd name="connsiteY65" fmla="*/ 2083118 h 5564882"/>
                <a:gd name="connsiteX66" fmla="*/ 1343604 w 3613562"/>
                <a:gd name="connsiteY66" fmla="*/ 2094778 h 5564882"/>
                <a:gd name="connsiteX67" fmla="*/ 1156746 w 3613562"/>
                <a:gd name="connsiteY67" fmla="*/ 2202328 h 5564882"/>
                <a:gd name="connsiteX68" fmla="*/ 1107092 w 3613562"/>
                <a:gd name="connsiteY68" fmla="*/ 2207453 h 5564882"/>
                <a:gd name="connsiteX69" fmla="*/ 1109807 w 3613562"/>
                <a:gd name="connsiteY69" fmla="*/ 2157296 h 5564882"/>
                <a:gd name="connsiteX70" fmla="*/ 1253946 w 3613562"/>
                <a:gd name="connsiteY70" fmla="*/ 1952547 h 5564882"/>
                <a:gd name="connsiteX71" fmla="*/ 1268419 w 3613562"/>
                <a:gd name="connsiteY71" fmla="*/ 1890431 h 5564882"/>
                <a:gd name="connsiteX72" fmla="*/ 1233441 w 3613562"/>
                <a:gd name="connsiteY72" fmla="*/ 1557325 h 5564882"/>
                <a:gd name="connsiteX73" fmla="*/ 1189414 w 3613562"/>
                <a:gd name="connsiteY73" fmla="*/ 1497116 h 5564882"/>
                <a:gd name="connsiteX74" fmla="*/ 1174438 w 3613562"/>
                <a:gd name="connsiteY74" fmla="*/ 1495709 h 5564882"/>
                <a:gd name="connsiteX75" fmla="*/ 1090307 w 3613562"/>
                <a:gd name="connsiteY75" fmla="*/ 1359310 h 5564882"/>
                <a:gd name="connsiteX76" fmla="*/ 1128604 w 3613562"/>
                <a:gd name="connsiteY76" fmla="*/ 1323628 h 5564882"/>
                <a:gd name="connsiteX77" fmla="*/ 1358580 w 3613562"/>
                <a:gd name="connsiteY77" fmla="*/ 1238190 h 5564882"/>
                <a:gd name="connsiteX78" fmla="*/ 1426630 w 3613562"/>
                <a:gd name="connsiteY78" fmla="*/ 1154562 h 5564882"/>
                <a:gd name="connsiteX79" fmla="*/ 1299981 w 3613562"/>
                <a:gd name="connsiteY79" fmla="*/ 415376 h 5564882"/>
                <a:gd name="connsiteX80" fmla="*/ 1225299 w 3613562"/>
                <a:gd name="connsiteY80" fmla="*/ 285009 h 5564882"/>
                <a:gd name="connsiteX81" fmla="*/ 1236355 w 3613562"/>
                <a:gd name="connsiteY81" fmla="*/ 210928 h 5564882"/>
                <a:gd name="connsiteX82" fmla="*/ 1698320 w 3613562"/>
                <a:gd name="connsiteY82" fmla="*/ 11006 h 5564882"/>
                <a:gd name="connsiteX83" fmla="*/ 1840913 w 3613562"/>
                <a:gd name="connsiteY83" fmla="*/ 514 h 5564882"/>
                <a:gd name="connsiteX0" fmla="*/ 1840913 w 3613562"/>
                <a:gd name="connsiteY0" fmla="*/ 514 h 5564882"/>
                <a:gd name="connsiteX1" fmla="*/ 1983883 w 3613562"/>
                <a:gd name="connsiteY1" fmla="*/ 3969 h 5564882"/>
                <a:gd name="connsiteX2" fmla="*/ 2033838 w 3613562"/>
                <a:gd name="connsiteY2" fmla="*/ 76742 h 5564882"/>
                <a:gd name="connsiteX3" fmla="*/ 1945990 w 3613562"/>
                <a:gd name="connsiteY3" fmla="*/ 527651 h 5564882"/>
                <a:gd name="connsiteX4" fmla="*/ 2075653 w 3613562"/>
                <a:gd name="connsiteY4" fmla="*/ 1102696 h 5564882"/>
                <a:gd name="connsiteX5" fmla="*/ 2140284 w 3613562"/>
                <a:gd name="connsiteY5" fmla="*/ 1139886 h 5564882"/>
                <a:gd name="connsiteX6" fmla="*/ 2442431 w 3613562"/>
                <a:gd name="connsiteY6" fmla="*/ 1184012 h 5564882"/>
                <a:gd name="connsiteX7" fmla="*/ 2518621 w 3613562"/>
                <a:gd name="connsiteY7" fmla="*/ 1276385 h 5564882"/>
                <a:gd name="connsiteX8" fmla="*/ 2488969 w 3613562"/>
                <a:gd name="connsiteY8" fmla="*/ 1317898 h 5564882"/>
                <a:gd name="connsiteX9" fmla="*/ 2386142 w 3613562"/>
                <a:gd name="connsiteY9" fmla="*/ 1384238 h 5564882"/>
                <a:gd name="connsiteX10" fmla="*/ 2424238 w 3613562"/>
                <a:gd name="connsiteY10" fmla="*/ 1497820 h 5564882"/>
                <a:gd name="connsiteX11" fmla="*/ 2372474 w 3613562"/>
                <a:gd name="connsiteY11" fmla="*/ 1951744 h 5564882"/>
                <a:gd name="connsiteX12" fmla="*/ 2377700 w 3613562"/>
                <a:gd name="connsiteY12" fmla="*/ 2017783 h 5564882"/>
                <a:gd name="connsiteX13" fmla="*/ 2390163 w 3613562"/>
                <a:gd name="connsiteY13" fmla="*/ 2038891 h 5564882"/>
                <a:gd name="connsiteX14" fmla="*/ 2493090 w 3613562"/>
                <a:gd name="connsiteY14" fmla="*/ 2155286 h 5564882"/>
                <a:gd name="connsiteX15" fmla="*/ 2785790 w 3613562"/>
                <a:gd name="connsiteY15" fmla="*/ 2439342 h 5564882"/>
                <a:gd name="connsiteX16" fmla="*/ 2854542 w 3613562"/>
                <a:gd name="connsiteY16" fmla="*/ 2458239 h 5564882"/>
                <a:gd name="connsiteX17" fmla="*/ 3113367 w 3613562"/>
                <a:gd name="connsiteY17" fmla="*/ 2337218 h 5564882"/>
                <a:gd name="connsiteX18" fmla="*/ 3245142 w 3613562"/>
                <a:gd name="connsiteY18" fmla="*/ 2187652 h 5564882"/>
                <a:gd name="connsiteX19" fmla="*/ 3287760 w 3613562"/>
                <a:gd name="connsiteY19" fmla="*/ 2086234 h 5564882"/>
                <a:gd name="connsiteX20" fmla="*/ 3363951 w 3613562"/>
                <a:gd name="connsiteY20" fmla="*/ 2060100 h 5564882"/>
                <a:gd name="connsiteX21" fmla="*/ 3375812 w 3613562"/>
                <a:gd name="connsiteY21" fmla="*/ 2124729 h 5564882"/>
                <a:gd name="connsiteX22" fmla="*/ 3335304 w 3613562"/>
                <a:gd name="connsiteY22" fmla="*/ 2237910 h 5564882"/>
                <a:gd name="connsiteX23" fmla="*/ 3374606 w 3613562"/>
                <a:gd name="connsiteY23" fmla="*/ 2291181 h 5564882"/>
                <a:gd name="connsiteX24" fmla="*/ 3555231 w 3613562"/>
                <a:gd name="connsiteY24" fmla="*/ 2286357 h 5564882"/>
                <a:gd name="connsiteX25" fmla="*/ 3613528 w 3613562"/>
                <a:gd name="connsiteY25" fmla="*/ 2332997 h 5564882"/>
                <a:gd name="connsiteX26" fmla="*/ 3556537 w 3613562"/>
                <a:gd name="connsiteY26" fmla="*/ 2380037 h 5564882"/>
                <a:gd name="connsiteX27" fmla="*/ 3266150 w 3613562"/>
                <a:gd name="connsiteY27" fmla="*/ 2393809 h 5564882"/>
                <a:gd name="connsiteX28" fmla="*/ 2880876 w 3613562"/>
                <a:gd name="connsiteY28" fmla="*/ 2547797 h 5564882"/>
                <a:gd name="connsiteX29" fmla="*/ 2870726 w 3613562"/>
                <a:gd name="connsiteY29" fmla="*/ 2596949 h 5564882"/>
                <a:gd name="connsiteX30" fmla="*/ 2934652 w 3613562"/>
                <a:gd name="connsiteY30" fmla="*/ 2989861 h 5564882"/>
                <a:gd name="connsiteX31" fmla="*/ 2889018 w 3613562"/>
                <a:gd name="connsiteY31" fmla="*/ 3224966 h 5564882"/>
                <a:gd name="connsiteX32" fmla="*/ 2872936 w 3613562"/>
                <a:gd name="connsiteY32" fmla="*/ 3292410 h 5564882"/>
                <a:gd name="connsiteX33" fmla="*/ 2891834 w 3613562"/>
                <a:gd name="connsiteY33" fmla="*/ 3687434 h 5564882"/>
                <a:gd name="connsiteX34" fmla="*/ 2934954 w 3613562"/>
                <a:gd name="connsiteY34" fmla="*/ 3731661 h 5564882"/>
                <a:gd name="connsiteX35" fmla="*/ 3322438 w 3613562"/>
                <a:gd name="connsiteY35" fmla="*/ 4118138 h 5564882"/>
                <a:gd name="connsiteX36" fmla="*/ 3092360 w 3613562"/>
                <a:gd name="connsiteY36" fmla="*/ 5451970 h 5564882"/>
                <a:gd name="connsiteX37" fmla="*/ 3014059 w 3613562"/>
                <a:gd name="connsiteY37" fmla="*/ 5517103 h 5564882"/>
                <a:gd name="connsiteX38" fmla="*/ 1313671 w 3613562"/>
                <a:gd name="connsiteY38" fmla="*/ 5564882 h 5564882"/>
                <a:gd name="connsiteX39" fmla="*/ 1427242 w 3613562"/>
                <a:gd name="connsiteY39" fmla="*/ 5554767 h 5564882"/>
                <a:gd name="connsiteX40" fmla="*/ 1201577 w 3613562"/>
                <a:gd name="connsiteY40" fmla="*/ 5418699 h 5564882"/>
                <a:gd name="connsiteX41" fmla="*/ 927472 w 3613562"/>
                <a:gd name="connsiteY41" fmla="*/ 5033628 h 5564882"/>
                <a:gd name="connsiteX42" fmla="*/ 1149710 w 3613562"/>
                <a:gd name="connsiteY42" fmla="*/ 3922537 h 5564882"/>
                <a:gd name="connsiteX43" fmla="*/ 1416478 w 3613562"/>
                <a:gd name="connsiteY43" fmla="*/ 3711858 h 5564882"/>
                <a:gd name="connsiteX44" fmla="*/ 1421804 w 3613562"/>
                <a:gd name="connsiteY44" fmla="*/ 3655671 h 5564882"/>
                <a:gd name="connsiteX45" fmla="*/ 1091010 w 3613562"/>
                <a:gd name="connsiteY45" fmla="*/ 3121435 h 5564882"/>
                <a:gd name="connsiteX46" fmla="*/ 1084276 w 3613562"/>
                <a:gd name="connsiteY46" fmla="*/ 2797175 h 5564882"/>
                <a:gd name="connsiteX47" fmla="*/ 1042863 w 3613562"/>
                <a:gd name="connsiteY47" fmla="*/ 2728220 h 5564882"/>
                <a:gd name="connsiteX48" fmla="*/ 625928 w 3613562"/>
                <a:gd name="connsiteY48" fmla="*/ 2569911 h 5564882"/>
                <a:gd name="connsiteX49" fmla="*/ 321470 w 3613562"/>
                <a:gd name="connsiteY49" fmla="*/ 2552722 h 5564882"/>
                <a:gd name="connsiteX50" fmla="*/ 72896 w 3613562"/>
                <a:gd name="connsiteY50" fmla="*/ 2612228 h 5564882"/>
                <a:gd name="connsiteX51" fmla="*/ 3040 w 3613562"/>
                <a:gd name="connsiteY51" fmla="*/ 2584586 h 5564882"/>
                <a:gd name="connsiteX52" fmla="*/ 49779 w 3613562"/>
                <a:gd name="connsiteY52" fmla="*/ 2516537 h 5564882"/>
                <a:gd name="connsiteX53" fmla="*/ 350821 w 3613562"/>
                <a:gd name="connsiteY53" fmla="*/ 2439945 h 5564882"/>
                <a:gd name="connsiteX54" fmla="*/ 390222 w 3613562"/>
                <a:gd name="connsiteY54" fmla="*/ 2373102 h 5564882"/>
                <a:gd name="connsiteX55" fmla="*/ 334335 w 3613562"/>
                <a:gd name="connsiteY55" fmla="*/ 2134079 h 5564882"/>
                <a:gd name="connsiteX56" fmla="*/ 369818 w 3613562"/>
                <a:gd name="connsiteY56" fmla="*/ 2060201 h 5564882"/>
                <a:gd name="connsiteX57" fmla="*/ 437262 w 3613562"/>
                <a:gd name="connsiteY57" fmla="*/ 2110155 h 5564882"/>
                <a:gd name="connsiteX58" fmla="*/ 493048 w 3613562"/>
                <a:gd name="connsiteY58" fmla="*/ 2312994 h 5564882"/>
                <a:gd name="connsiteX59" fmla="*/ 634874 w 3613562"/>
                <a:gd name="connsiteY59" fmla="*/ 2465175 h 5564882"/>
                <a:gd name="connsiteX60" fmla="*/ 1077943 w 3613562"/>
                <a:gd name="connsiteY60" fmla="*/ 2639367 h 5564882"/>
                <a:gd name="connsiteX61" fmla="*/ 1130011 w 3613562"/>
                <a:gd name="connsiteY61" fmla="*/ 2618057 h 5564882"/>
                <a:gd name="connsiteX62" fmla="*/ 1328527 w 3613562"/>
                <a:gd name="connsiteY62" fmla="*/ 2307868 h 5564882"/>
                <a:gd name="connsiteX63" fmla="*/ 1350037 w 3613562"/>
                <a:gd name="connsiteY63" fmla="*/ 2232180 h 5564882"/>
                <a:gd name="connsiteX64" fmla="*/ 1395470 w 3613562"/>
                <a:gd name="connsiteY64" fmla="*/ 2083118 h 5564882"/>
                <a:gd name="connsiteX65" fmla="*/ 1343604 w 3613562"/>
                <a:gd name="connsiteY65" fmla="*/ 2094778 h 5564882"/>
                <a:gd name="connsiteX66" fmla="*/ 1156746 w 3613562"/>
                <a:gd name="connsiteY66" fmla="*/ 2202328 h 5564882"/>
                <a:gd name="connsiteX67" fmla="*/ 1107092 w 3613562"/>
                <a:gd name="connsiteY67" fmla="*/ 2207453 h 5564882"/>
                <a:gd name="connsiteX68" fmla="*/ 1109807 w 3613562"/>
                <a:gd name="connsiteY68" fmla="*/ 2157296 h 5564882"/>
                <a:gd name="connsiteX69" fmla="*/ 1253946 w 3613562"/>
                <a:gd name="connsiteY69" fmla="*/ 1952547 h 5564882"/>
                <a:gd name="connsiteX70" fmla="*/ 1268419 w 3613562"/>
                <a:gd name="connsiteY70" fmla="*/ 1890431 h 5564882"/>
                <a:gd name="connsiteX71" fmla="*/ 1233441 w 3613562"/>
                <a:gd name="connsiteY71" fmla="*/ 1557325 h 5564882"/>
                <a:gd name="connsiteX72" fmla="*/ 1189414 w 3613562"/>
                <a:gd name="connsiteY72" fmla="*/ 1497116 h 5564882"/>
                <a:gd name="connsiteX73" fmla="*/ 1174438 w 3613562"/>
                <a:gd name="connsiteY73" fmla="*/ 1495709 h 5564882"/>
                <a:gd name="connsiteX74" fmla="*/ 1090307 w 3613562"/>
                <a:gd name="connsiteY74" fmla="*/ 1359310 h 5564882"/>
                <a:gd name="connsiteX75" fmla="*/ 1128604 w 3613562"/>
                <a:gd name="connsiteY75" fmla="*/ 1323628 h 5564882"/>
                <a:gd name="connsiteX76" fmla="*/ 1358580 w 3613562"/>
                <a:gd name="connsiteY76" fmla="*/ 1238190 h 5564882"/>
                <a:gd name="connsiteX77" fmla="*/ 1426630 w 3613562"/>
                <a:gd name="connsiteY77" fmla="*/ 1154562 h 5564882"/>
                <a:gd name="connsiteX78" fmla="*/ 1299981 w 3613562"/>
                <a:gd name="connsiteY78" fmla="*/ 415376 h 5564882"/>
                <a:gd name="connsiteX79" fmla="*/ 1225299 w 3613562"/>
                <a:gd name="connsiteY79" fmla="*/ 285009 h 5564882"/>
                <a:gd name="connsiteX80" fmla="*/ 1236355 w 3613562"/>
                <a:gd name="connsiteY80" fmla="*/ 210928 h 5564882"/>
                <a:gd name="connsiteX81" fmla="*/ 1698320 w 3613562"/>
                <a:gd name="connsiteY81" fmla="*/ 11006 h 5564882"/>
                <a:gd name="connsiteX82" fmla="*/ 1840913 w 3613562"/>
                <a:gd name="connsiteY82" fmla="*/ 514 h 5564882"/>
                <a:gd name="connsiteX0" fmla="*/ 1840913 w 3613562"/>
                <a:gd name="connsiteY0" fmla="*/ 514 h 5558869"/>
                <a:gd name="connsiteX1" fmla="*/ 1983883 w 3613562"/>
                <a:gd name="connsiteY1" fmla="*/ 3969 h 5558869"/>
                <a:gd name="connsiteX2" fmla="*/ 2033838 w 3613562"/>
                <a:gd name="connsiteY2" fmla="*/ 76742 h 5558869"/>
                <a:gd name="connsiteX3" fmla="*/ 1945990 w 3613562"/>
                <a:gd name="connsiteY3" fmla="*/ 527651 h 5558869"/>
                <a:gd name="connsiteX4" fmla="*/ 2075653 w 3613562"/>
                <a:gd name="connsiteY4" fmla="*/ 1102696 h 5558869"/>
                <a:gd name="connsiteX5" fmla="*/ 2140284 w 3613562"/>
                <a:gd name="connsiteY5" fmla="*/ 1139886 h 5558869"/>
                <a:gd name="connsiteX6" fmla="*/ 2442431 w 3613562"/>
                <a:gd name="connsiteY6" fmla="*/ 1184012 h 5558869"/>
                <a:gd name="connsiteX7" fmla="*/ 2518621 w 3613562"/>
                <a:gd name="connsiteY7" fmla="*/ 1276385 h 5558869"/>
                <a:gd name="connsiteX8" fmla="*/ 2488969 w 3613562"/>
                <a:gd name="connsiteY8" fmla="*/ 1317898 h 5558869"/>
                <a:gd name="connsiteX9" fmla="*/ 2386142 w 3613562"/>
                <a:gd name="connsiteY9" fmla="*/ 1384238 h 5558869"/>
                <a:gd name="connsiteX10" fmla="*/ 2424238 w 3613562"/>
                <a:gd name="connsiteY10" fmla="*/ 1497820 h 5558869"/>
                <a:gd name="connsiteX11" fmla="*/ 2372474 w 3613562"/>
                <a:gd name="connsiteY11" fmla="*/ 1951744 h 5558869"/>
                <a:gd name="connsiteX12" fmla="*/ 2377700 w 3613562"/>
                <a:gd name="connsiteY12" fmla="*/ 2017783 h 5558869"/>
                <a:gd name="connsiteX13" fmla="*/ 2390163 w 3613562"/>
                <a:gd name="connsiteY13" fmla="*/ 2038891 h 5558869"/>
                <a:gd name="connsiteX14" fmla="*/ 2493090 w 3613562"/>
                <a:gd name="connsiteY14" fmla="*/ 2155286 h 5558869"/>
                <a:gd name="connsiteX15" fmla="*/ 2785790 w 3613562"/>
                <a:gd name="connsiteY15" fmla="*/ 2439342 h 5558869"/>
                <a:gd name="connsiteX16" fmla="*/ 2854542 w 3613562"/>
                <a:gd name="connsiteY16" fmla="*/ 2458239 h 5558869"/>
                <a:gd name="connsiteX17" fmla="*/ 3113367 w 3613562"/>
                <a:gd name="connsiteY17" fmla="*/ 2337218 h 5558869"/>
                <a:gd name="connsiteX18" fmla="*/ 3245142 w 3613562"/>
                <a:gd name="connsiteY18" fmla="*/ 2187652 h 5558869"/>
                <a:gd name="connsiteX19" fmla="*/ 3287760 w 3613562"/>
                <a:gd name="connsiteY19" fmla="*/ 2086234 h 5558869"/>
                <a:gd name="connsiteX20" fmla="*/ 3363951 w 3613562"/>
                <a:gd name="connsiteY20" fmla="*/ 2060100 h 5558869"/>
                <a:gd name="connsiteX21" fmla="*/ 3375812 w 3613562"/>
                <a:gd name="connsiteY21" fmla="*/ 2124729 h 5558869"/>
                <a:gd name="connsiteX22" fmla="*/ 3335304 w 3613562"/>
                <a:gd name="connsiteY22" fmla="*/ 2237910 h 5558869"/>
                <a:gd name="connsiteX23" fmla="*/ 3374606 w 3613562"/>
                <a:gd name="connsiteY23" fmla="*/ 2291181 h 5558869"/>
                <a:gd name="connsiteX24" fmla="*/ 3555231 w 3613562"/>
                <a:gd name="connsiteY24" fmla="*/ 2286357 h 5558869"/>
                <a:gd name="connsiteX25" fmla="*/ 3613528 w 3613562"/>
                <a:gd name="connsiteY25" fmla="*/ 2332997 h 5558869"/>
                <a:gd name="connsiteX26" fmla="*/ 3556537 w 3613562"/>
                <a:gd name="connsiteY26" fmla="*/ 2380037 h 5558869"/>
                <a:gd name="connsiteX27" fmla="*/ 3266150 w 3613562"/>
                <a:gd name="connsiteY27" fmla="*/ 2393809 h 5558869"/>
                <a:gd name="connsiteX28" fmla="*/ 2880876 w 3613562"/>
                <a:gd name="connsiteY28" fmla="*/ 2547797 h 5558869"/>
                <a:gd name="connsiteX29" fmla="*/ 2870726 w 3613562"/>
                <a:gd name="connsiteY29" fmla="*/ 2596949 h 5558869"/>
                <a:gd name="connsiteX30" fmla="*/ 2934652 w 3613562"/>
                <a:gd name="connsiteY30" fmla="*/ 2989861 h 5558869"/>
                <a:gd name="connsiteX31" fmla="*/ 2889018 w 3613562"/>
                <a:gd name="connsiteY31" fmla="*/ 3224966 h 5558869"/>
                <a:gd name="connsiteX32" fmla="*/ 2872936 w 3613562"/>
                <a:gd name="connsiteY32" fmla="*/ 3292410 h 5558869"/>
                <a:gd name="connsiteX33" fmla="*/ 2891834 w 3613562"/>
                <a:gd name="connsiteY33" fmla="*/ 3687434 h 5558869"/>
                <a:gd name="connsiteX34" fmla="*/ 2934954 w 3613562"/>
                <a:gd name="connsiteY34" fmla="*/ 3731661 h 5558869"/>
                <a:gd name="connsiteX35" fmla="*/ 3322438 w 3613562"/>
                <a:gd name="connsiteY35" fmla="*/ 4118138 h 5558869"/>
                <a:gd name="connsiteX36" fmla="*/ 3092360 w 3613562"/>
                <a:gd name="connsiteY36" fmla="*/ 5451970 h 5558869"/>
                <a:gd name="connsiteX37" fmla="*/ 3014059 w 3613562"/>
                <a:gd name="connsiteY37" fmla="*/ 5517103 h 5558869"/>
                <a:gd name="connsiteX38" fmla="*/ 1427242 w 3613562"/>
                <a:gd name="connsiteY38" fmla="*/ 5554767 h 5558869"/>
                <a:gd name="connsiteX39" fmla="*/ 1201577 w 3613562"/>
                <a:gd name="connsiteY39" fmla="*/ 5418699 h 5558869"/>
                <a:gd name="connsiteX40" fmla="*/ 927472 w 3613562"/>
                <a:gd name="connsiteY40" fmla="*/ 5033628 h 5558869"/>
                <a:gd name="connsiteX41" fmla="*/ 1149710 w 3613562"/>
                <a:gd name="connsiteY41" fmla="*/ 3922537 h 5558869"/>
                <a:gd name="connsiteX42" fmla="*/ 1416478 w 3613562"/>
                <a:gd name="connsiteY42" fmla="*/ 3711858 h 5558869"/>
                <a:gd name="connsiteX43" fmla="*/ 1421804 w 3613562"/>
                <a:gd name="connsiteY43" fmla="*/ 3655671 h 5558869"/>
                <a:gd name="connsiteX44" fmla="*/ 1091010 w 3613562"/>
                <a:gd name="connsiteY44" fmla="*/ 3121435 h 5558869"/>
                <a:gd name="connsiteX45" fmla="*/ 1084276 w 3613562"/>
                <a:gd name="connsiteY45" fmla="*/ 2797175 h 5558869"/>
                <a:gd name="connsiteX46" fmla="*/ 1042863 w 3613562"/>
                <a:gd name="connsiteY46" fmla="*/ 2728220 h 5558869"/>
                <a:gd name="connsiteX47" fmla="*/ 625928 w 3613562"/>
                <a:gd name="connsiteY47" fmla="*/ 2569911 h 5558869"/>
                <a:gd name="connsiteX48" fmla="*/ 321470 w 3613562"/>
                <a:gd name="connsiteY48" fmla="*/ 2552722 h 5558869"/>
                <a:gd name="connsiteX49" fmla="*/ 72896 w 3613562"/>
                <a:gd name="connsiteY49" fmla="*/ 2612228 h 5558869"/>
                <a:gd name="connsiteX50" fmla="*/ 3040 w 3613562"/>
                <a:gd name="connsiteY50" fmla="*/ 2584586 h 5558869"/>
                <a:gd name="connsiteX51" fmla="*/ 49779 w 3613562"/>
                <a:gd name="connsiteY51" fmla="*/ 2516537 h 5558869"/>
                <a:gd name="connsiteX52" fmla="*/ 350821 w 3613562"/>
                <a:gd name="connsiteY52" fmla="*/ 2439945 h 5558869"/>
                <a:gd name="connsiteX53" fmla="*/ 390222 w 3613562"/>
                <a:gd name="connsiteY53" fmla="*/ 2373102 h 5558869"/>
                <a:gd name="connsiteX54" fmla="*/ 334335 w 3613562"/>
                <a:gd name="connsiteY54" fmla="*/ 2134079 h 5558869"/>
                <a:gd name="connsiteX55" fmla="*/ 369818 w 3613562"/>
                <a:gd name="connsiteY55" fmla="*/ 2060201 h 5558869"/>
                <a:gd name="connsiteX56" fmla="*/ 437262 w 3613562"/>
                <a:gd name="connsiteY56" fmla="*/ 2110155 h 5558869"/>
                <a:gd name="connsiteX57" fmla="*/ 493048 w 3613562"/>
                <a:gd name="connsiteY57" fmla="*/ 2312994 h 5558869"/>
                <a:gd name="connsiteX58" fmla="*/ 634874 w 3613562"/>
                <a:gd name="connsiteY58" fmla="*/ 2465175 h 5558869"/>
                <a:gd name="connsiteX59" fmla="*/ 1077943 w 3613562"/>
                <a:gd name="connsiteY59" fmla="*/ 2639367 h 5558869"/>
                <a:gd name="connsiteX60" fmla="*/ 1130011 w 3613562"/>
                <a:gd name="connsiteY60" fmla="*/ 2618057 h 5558869"/>
                <a:gd name="connsiteX61" fmla="*/ 1328527 w 3613562"/>
                <a:gd name="connsiteY61" fmla="*/ 2307868 h 5558869"/>
                <a:gd name="connsiteX62" fmla="*/ 1350037 w 3613562"/>
                <a:gd name="connsiteY62" fmla="*/ 2232180 h 5558869"/>
                <a:gd name="connsiteX63" fmla="*/ 1395470 w 3613562"/>
                <a:gd name="connsiteY63" fmla="*/ 2083118 h 5558869"/>
                <a:gd name="connsiteX64" fmla="*/ 1343604 w 3613562"/>
                <a:gd name="connsiteY64" fmla="*/ 2094778 h 5558869"/>
                <a:gd name="connsiteX65" fmla="*/ 1156746 w 3613562"/>
                <a:gd name="connsiteY65" fmla="*/ 2202328 h 5558869"/>
                <a:gd name="connsiteX66" fmla="*/ 1107092 w 3613562"/>
                <a:gd name="connsiteY66" fmla="*/ 2207453 h 5558869"/>
                <a:gd name="connsiteX67" fmla="*/ 1109807 w 3613562"/>
                <a:gd name="connsiteY67" fmla="*/ 2157296 h 5558869"/>
                <a:gd name="connsiteX68" fmla="*/ 1253946 w 3613562"/>
                <a:gd name="connsiteY68" fmla="*/ 1952547 h 5558869"/>
                <a:gd name="connsiteX69" fmla="*/ 1268419 w 3613562"/>
                <a:gd name="connsiteY69" fmla="*/ 1890431 h 5558869"/>
                <a:gd name="connsiteX70" fmla="*/ 1233441 w 3613562"/>
                <a:gd name="connsiteY70" fmla="*/ 1557325 h 5558869"/>
                <a:gd name="connsiteX71" fmla="*/ 1189414 w 3613562"/>
                <a:gd name="connsiteY71" fmla="*/ 1497116 h 5558869"/>
                <a:gd name="connsiteX72" fmla="*/ 1174438 w 3613562"/>
                <a:gd name="connsiteY72" fmla="*/ 1495709 h 5558869"/>
                <a:gd name="connsiteX73" fmla="*/ 1090307 w 3613562"/>
                <a:gd name="connsiteY73" fmla="*/ 1359310 h 5558869"/>
                <a:gd name="connsiteX74" fmla="*/ 1128604 w 3613562"/>
                <a:gd name="connsiteY74" fmla="*/ 1323628 h 5558869"/>
                <a:gd name="connsiteX75" fmla="*/ 1358580 w 3613562"/>
                <a:gd name="connsiteY75" fmla="*/ 1238190 h 5558869"/>
                <a:gd name="connsiteX76" fmla="*/ 1426630 w 3613562"/>
                <a:gd name="connsiteY76" fmla="*/ 1154562 h 5558869"/>
                <a:gd name="connsiteX77" fmla="*/ 1299981 w 3613562"/>
                <a:gd name="connsiteY77" fmla="*/ 415376 h 5558869"/>
                <a:gd name="connsiteX78" fmla="*/ 1225299 w 3613562"/>
                <a:gd name="connsiteY78" fmla="*/ 285009 h 5558869"/>
                <a:gd name="connsiteX79" fmla="*/ 1236355 w 3613562"/>
                <a:gd name="connsiteY79" fmla="*/ 210928 h 5558869"/>
                <a:gd name="connsiteX80" fmla="*/ 1698320 w 3613562"/>
                <a:gd name="connsiteY80" fmla="*/ 11006 h 5558869"/>
                <a:gd name="connsiteX81" fmla="*/ 1840913 w 3613562"/>
                <a:gd name="connsiteY81" fmla="*/ 514 h 5558869"/>
                <a:gd name="connsiteX0" fmla="*/ 1840913 w 3613562"/>
                <a:gd name="connsiteY0" fmla="*/ 514 h 5664694"/>
                <a:gd name="connsiteX1" fmla="*/ 1983883 w 3613562"/>
                <a:gd name="connsiteY1" fmla="*/ 3969 h 5664694"/>
                <a:gd name="connsiteX2" fmla="*/ 2033838 w 3613562"/>
                <a:gd name="connsiteY2" fmla="*/ 76742 h 5664694"/>
                <a:gd name="connsiteX3" fmla="*/ 1945990 w 3613562"/>
                <a:gd name="connsiteY3" fmla="*/ 527651 h 5664694"/>
                <a:gd name="connsiteX4" fmla="*/ 2075653 w 3613562"/>
                <a:gd name="connsiteY4" fmla="*/ 1102696 h 5664694"/>
                <a:gd name="connsiteX5" fmla="*/ 2140284 w 3613562"/>
                <a:gd name="connsiteY5" fmla="*/ 1139886 h 5664694"/>
                <a:gd name="connsiteX6" fmla="*/ 2442431 w 3613562"/>
                <a:gd name="connsiteY6" fmla="*/ 1184012 h 5664694"/>
                <a:gd name="connsiteX7" fmla="*/ 2518621 w 3613562"/>
                <a:gd name="connsiteY7" fmla="*/ 1276385 h 5664694"/>
                <a:gd name="connsiteX8" fmla="*/ 2488969 w 3613562"/>
                <a:gd name="connsiteY8" fmla="*/ 1317898 h 5664694"/>
                <a:gd name="connsiteX9" fmla="*/ 2386142 w 3613562"/>
                <a:gd name="connsiteY9" fmla="*/ 1384238 h 5664694"/>
                <a:gd name="connsiteX10" fmla="*/ 2424238 w 3613562"/>
                <a:gd name="connsiteY10" fmla="*/ 1497820 h 5664694"/>
                <a:gd name="connsiteX11" fmla="*/ 2372474 w 3613562"/>
                <a:gd name="connsiteY11" fmla="*/ 1951744 h 5664694"/>
                <a:gd name="connsiteX12" fmla="*/ 2377700 w 3613562"/>
                <a:gd name="connsiteY12" fmla="*/ 2017783 h 5664694"/>
                <a:gd name="connsiteX13" fmla="*/ 2390163 w 3613562"/>
                <a:gd name="connsiteY13" fmla="*/ 2038891 h 5664694"/>
                <a:gd name="connsiteX14" fmla="*/ 2493090 w 3613562"/>
                <a:gd name="connsiteY14" fmla="*/ 2155286 h 5664694"/>
                <a:gd name="connsiteX15" fmla="*/ 2785790 w 3613562"/>
                <a:gd name="connsiteY15" fmla="*/ 2439342 h 5664694"/>
                <a:gd name="connsiteX16" fmla="*/ 2854542 w 3613562"/>
                <a:gd name="connsiteY16" fmla="*/ 2458239 h 5664694"/>
                <a:gd name="connsiteX17" fmla="*/ 3113367 w 3613562"/>
                <a:gd name="connsiteY17" fmla="*/ 2337218 h 5664694"/>
                <a:gd name="connsiteX18" fmla="*/ 3245142 w 3613562"/>
                <a:gd name="connsiteY18" fmla="*/ 2187652 h 5664694"/>
                <a:gd name="connsiteX19" fmla="*/ 3287760 w 3613562"/>
                <a:gd name="connsiteY19" fmla="*/ 2086234 h 5664694"/>
                <a:gd name="connsiteX20" fmla="*/ 3363951 w 3613562"/>
                <a:gd name="connsiteY20" fmla="*/ 2060100 h 5664694"/>
                <a:gd name="connsiteX21" fmla="*/ 3375812 w 3613562"/>
                <a:gd name="connsiteY21" fmla="*/ 2124729 h 5664694"/>
                <a:gd name="connsiteX22" fmla="*/ 3335304 w 3613562"/>
                <a:gd name="connsiteY22" fmla="*/ 2237910 h 5664694"/>
                <a:gd name="connsiteX23" fmla="*/ 3374606 w 3613562"/>
                <a:gd name="connsiteY23" fmla="*/ 2291181 h 5664694"/>
                <a:gd name="connsiteX24" fmla="*/ 3555231 w 3613562"/>
                <a:gd name="connsiteY24" fmla="*/ 2286357 h 5664694"/>
                <a:gd name="connsiteX25" fmla="*/ 3613528 w 3613562"/>
                <a:gd name="connsiteY25" fmla="*/ 2332997 h 5664694"/>
                <a:gd name="connsiteX26" fmla="*/ 3556537 w 3613562"/>
                <a:gd name="connsiteY26" fmla="*/ 2380037 h 5664694"/>
                <a:gd name="connsiteX27" fmla="*/ 3266150 w 3613562"/>
                <a:gd name="connsiteY27" fmla="*/ 2393809 h 5664694"/>
                <a:gd name="connsiteX28" fmla="*/ 2880876 w 3613562"/>
                <a:gd name="connsiteY28" fmla="*/ 2547797 h 5664694"/>
                <a:gd name="connsiteX29" fmla="*/ 2870726 w 3613562"/>
                <a:gd name="connsiteY29" fmla="*/ 2596949 h 5664694"/>
                <a:gd name="connsiteX30" fmla="*/ 2934652 w 3613562"/>
                <a:gd name="connsiteY30" fmla="*/ 2989861 h 5664694"/>
                <a:gd name="connsiteX31" fmla="*/ 2889018 w 3613562"/>
                <a:gd name="connsiteY31" fmla="*/ 3224966 h 5664694"/>
                <a:gd name="connsiteX32" fmla="*/ 2872936 w 3613562"/>
                <a:gd name="connsiteY32" fmla="*/ 3292410 h 5664694"/>
                <a:gd name="connsiteX33" fmla="*/ 2891834 w 3613562"/>
                <a:gd name="connsiteY33" fmla="*/ 3687434 h 5664694"/>
                <a:gd name="connsiteX34" fmla="*/ 2934954 w 3613562"/>
                <a:gd name="connsiteY34" fmla="*/ 3731661 h 5664694"/>
                <a:gd name="connsiteX35" fmla="*/ 3322438 w 3613562"/>
                <a:gd name="connsiteY35" fmla="*/ 4118138 h 5664694"/>
                <a:gd name="connsiteX36" fmla="*/ 3092360 w 3613562"/>
                <a:gd name="connsiteY36" fmla="*/ 5451970 h 5664694"/>
                <a:gd name="connsiteX37" fmla="*/ 3014059 w 3613562"/>
                <a:gd name="connsiteY37" fmla="*/ 5517103 h 5664694"/>
                <a:gd name="connsiteX38" fmla="*/ 1979504 w 3613562"/>
                <a:gd name="connsiteY38" fmla="*/ 5663408 h 5664694"/>
                <a:gd name="connsiteX39" fmla="*/ 1201577 w 3613562"/>
                <a:gd name="connsiteY39" fmla="*/ 5418699 h 5664694"/>
                <a:gd name="connsiteX40" fmla="*/ 927472 w 3613562"/>
                <a:gd name="connsiteY40" fmla="*/ 5033628 h 5664694"/>
                <a:gd name="connsiteX41" fmla="*/ 1149710 w 3613562"/>
                <a:gd name="connsiteY41" fmla="*/ 3922537 h 5664694"/>
                <a:gd name="connsiteX42" fmla="*/ 1416478 w 3613562"/>
                <a:gd name="connsiteY42" fmla="*/ 3711858 h 5664694"/>
                <a:gd name="connsiteX43" fmla="*/ 1421804 w 3613562"/>
                <a:gd name="connsiteY43" fmla="*/ 3655671 h 5664694"/>
                <a:gd name="connsiteX44" fmla="*/ 1091010 w 3613562"/>
                <a:gd name="connsiteY44" fmla="*/ 3121435 h 5664694"/>
                <a:gd name="connsiteX45" fmla="*/ 1084276 w 3613562"/>
                <a:gd name="connsiteY45" fmla="*/ 2797175 h 5664694"/>
                <a:gd name="connsiteX46" fmla="*/ 1042863 w 3613562"/>
                <a:gd name="connsiteY46" fmla="*/ 2728220 h 5664694"/>
                <a:gd name="connsiteX47" fmla="*/ 625928 w 3613562"/>
                <a:gd name="connsiteY47" fmla="*/ 2569911 h 5664694"/>
                <a:gd name="connsiteX48" fmla="*/ 321470 w 3613562"/>
                <a:gd name="connsiteY48" fmla="*/ 2552722 h 5664694"/>
                <a:gd name="connsiteX49" fmla="*/ 72896 w 3613562"/>
                <a:gd name="connsiteY49" fmla="*/ 2612228 h 5664694"/>
                <a:gd name="connsiteX50" fmla="*/ 3040 w 3613562"/>
                <a:gd name="connsiteY50" fmla="*/ 2584586 h 5664694"/>
                <a:gd name="connsiteX51" fmla="*/ 49779 w 3613562"/>
                <a:gd name="connsiteY51" fmla="*/ 2516537 h 5664694"/>
                <a:gd name="connsiteX52" fmla="*/ 350821 w 3613562"/>
                <a:gd name="connsiteY52" fmla="*/ 2439945 h 5664694"/>
                <a:gd name="connsiteX53" fmla="*/ 390222 w 3613562"/>
                <a:gd name="connsiteY53" fmla="*/ 2373102 h 5664694"/>
                <a:gd name="connsiteX54" fmla="*/ 334335 w 3613562"/>
                <a:gd name="connsiteY54" fmla="*/ 2134079 h 5664694"/>
                <a:gd name="connsiteX55" fmla="*/ 369818 w 3613562"/>
                <a:gd name="connsiteY55" fmla="*/ 2060201 h 5664694"/>
                <a:gd name="connsiteX56" fmla="*/ 437262 w 3613562"/>
                <a:gd name="connsiteY56" fmla="*/ 2110155 h 5664694"/>
                <a:gd name="connsiteX57" fmla="*/ 493048 w 3613562"/>
                <a:gd name="connsiteY57" fmla="*/ 2312994 h 5664694"/>
                <a:gd name="connsiteX58" fmla="*/ 634874 w 3613562"/>
                <a:gd name="connsiteY58" fmla="*/ 2465175 h 5664694"/>
                <a:gd name="connsiteX59" fmla="*/ 1077943 w 3613562"/>
                <a:gd name="connsiteY59" fmla="*/ 2639367 h 5664694"/>
                <a:gd name="connsiteX60" fmla="*/ 1130011 w 3613562"/>
                <a:gd name="connsiteY60" fmla="*/ 2618057 h 5664694"/>
                <a:gd name="connsiteX61" fmla="*/ 1328527 w 3613562"/>
                <a:gd name="connsiteY61" fmla="*/ 2307868 h 5664694"/>
                <a:gd name="connsiteX62" fmla="*/ 1350037 w 3613562"/>
                <a:gd name="connsiteY62" fmla="*/ 2232180 h 5664694"/>
                <a:gd name="connsiteX63" fmla="*/ 1395470 w 3613562"/>
                <a:gd name="connsiteY63" fmla="*/ 2083118 h 5664694"/>
                <a:gd name="connsiteX64" fmla="*/ 1343604 w 3613562"/>
                <a:gd name="connsiteY64" fmla="*/ 2094778 h 5664694"/>
                <a:gd name="connsiteX65" fmla="*/ 1156746 w 3613562"/>
                <a:gd name="connsiteY65" fmla="*/ 2202328 h 5664694"/>
                <a:gd name="connsiteX66" fmla="*/ 1107092 w 3613562"/>
                <a:gd name="connsiteY66" fmla="*/ 2207453 h 5664694"/>
                <a:gd name="connsiteX67" fmla="*/ 1109807 w 3613562"/>
                <a:gd name="connsiteY67" fmla="*/ 2157296 h 5664694"/>
                <a:gd name="connsiteX68" fmla="*/ 1253946 w 3613562"/>
                <a:gd name="connsiteY68" fmla="*/ 1952547 h 5664694"/>
                <a:gd name="connsiteX69" fmla="*/ 1268419 w 3613562"/>
                <a:gd name="connsiteY69" fmla="*/ 1890431 h 5664694"/>
                <a:gd name="connsiteX70" fmla="*/ 1233441 w 3613562"/>
                <a:gd name="connsiteY70" fmla="*/ 1557325 h 5664694"/>
                <a:gd name="connsiteX71" fmla="*/ 1189414 w 3613562"/>
                <a:gd name="connsiteY71" fmla="*/ 1497116 h 5664694"/>
                <a:gd name="connsiteX72" fmla="*/ 1174438 w 3613562"/>
                <a:gd name="connsiteY72" fmla="*/ 1495709 h 5664694"/>
                <a:gd name="connsiteX73" fmla="*/ 1090307 w 3613562"/>
                <a:gd name="connsiteY73" fmla="*/ 1359310 h 5664694"/>
                <a:gd name="connsiteX74" fmla="*/ 1128604 w 3613562"/>
                <a:gd name="connsiteY74" fmla="*/ 1323628 h 5664694"/>
                <a:gd name="connsiteX75" fmla="*/ 1358580 w 3613562"/>
                <a:gd name="connsiteY75" fmla="*/ 1238190 h 5664694"/>
                <a:gd name="connsiteX76" fmla="*/ 1426630 w 3613562"/>
                <a:gd name="connsiteY76" fmla="*/ 1154562 h 5664694"/>
                <a:gd name="connsiteX77" fmla="*/ 1299981 w 3613562"/>
                <a:gd name="connsiteY77" fmla="*/ 415376 h 5664694"/>
                <a:gd name="connsiteX78" fmla="*/ 1225299 w 3613562"/>
                <a:gd name="connsiteY78" fmla="*/ 285009 h 5664694"/>
                <a:gd name="connsiteX79" fmla="*/ 1236355 w 3613562"/>
                <a:gd name="connsiteY79" fmla="*/ 210928 h 5664694"/>
                <a:gd name="connsiteX80" fmla="*/ 1698320 w 3613562"/>
                <a:gd name="connsiteY80" fmla="*/ 11006 h 5664694"/>
                <a:gd name="connsiteX81" fmla="*/ 1840913 w 3613562"/>
                <a:gd name="connsiteY81" fmla="*/ 514 h 5664694"/>
                <a:gd name="connsiteX0" fmla="*/ 1840913 w 3613562"/>
                <a:gd name="connsiteY0" fmla="*/ 514 h 5666682"/>
                <a:gd name="connsiteX1" fmla="*/ 1983883 w 3613562"/>
                <a:gd name="connsiteY1" fmla="*/ 3969 h 5666682"/>
                <a:gd name="connsiteX2" fmla="*/ 2033838 w 3613562"/>
                <a:gd name="connsiteY2" fmla="*/ 76742 h 5666682"/>
                <a:gd name="connsiteX3" fmla="*/ 1945990 w 3613562"/>
                <a:gd name="connsiteY3" fmla="*/ 527651 h 5666682"/>
                <a:gd name="connsiteX4" fmla="*/ 2075653 w 3613562"/>
                <a:gd name="connsiteY4" fmla="*/ 1102696 h 5666682"/>
                <a:gd name="connsiteX5" fmla="*/ 2140284 w 3613562"/>
                <a:gd name="connsiteY5" fmla="*/ 1139886 h 5666682"/>
                <a:gd name="connsiteX6" fmla="*/ 2442431 w 3613562"/>
                <a:gd name="connsiteY6" fmla="*/ 1184012 h 5666682"/>
                <a:gd name="connsiteX7" fmla="*/ 2518621 w 3613562"/>
                <a:gd name="connsiteY7" fmla="*/ 1276385 h 5666682"/>
                <a:gd name="connsiteX8" fmla="*/ 2488969 w 3613562"/>
                <a:gd name="connsiteY8" fmla="*/ 1317898 h 5666682"/>
                <a:gd name="connsiteX9" fmla="*/ 2386142 w 3613562"/>
                <a:gd name="connsiteY9" fmla="*/ 1384238 h 5666682"/>
                <a:gd name="connsiteX10" fmla="*/ 2424238 w 3613562"/>
                <a:gd name="connsiteY10" fmla="*/ 1497820 h 5666682"/>
                <a:gd name="connsiteX11" fmla="*/ 2372474 w 3613562"/>
                <a:gd name="connsiteY11" fmla="*/ 1951744 h 5666682"/>
                <a:gd name="connsiteX12" fmla="*/ 2377700 w 3613562"/>
                <a:gd name="connsiteY12" fmla="*/ 2017783 h 5666682"/>
                <a:gd name="connsiteX13" fmla="*/ 2390163 w 3613562"/>
                <a:gd name="connsiteY13" fmla="*/ 2038891 h 5666682"/>
                <a:gd name="connsiteX14" fmla="*/ 2493090 w 3613562"/>
                <a:gd name="connsiteY14" fmla="*/ 2155286 h 5666682"/>
                <a:gd name="connsiteX15" fmla="*/ 2785790 w 3613562"/>
                <a:gd name="connsiteY15" fmla="*/ 2439342 h 5666682"/>
                <a:gd name="connsiteX16" fmla="*/ 2854542 w 3613562"/>
                <a:gd name="connsiteY16" fmla="*/ 2458239 h 5666682"/>
                <a:gd name="connsiteX17" fmla="*/ 3113367 w 3613562"/>
                <a:gd name="connsiteY17" fmla="*/ 2337218 h 5666682"/>
                <a:gd name="connsiteX18" fmla="*/ 3245142 w 3613562"/>
                <a:gd name="connsiteY18" fmla="*/ 2187652 h 5666682"/>
                <a:gd name="connsiteX19" fmla="*/ 3287760 w 3613562"/>
                <a:gd name="connsiteY19" fmla="*/ 2086234 h 5666682"/>
                <a:gd name="connsiteX20" fmla="*/ 3363951 w 3613562"/>
                <a:gd name="connsiteY20" fmla="*/ 2060100 h 5666682"/>
                <a:gd name="connsiteX21" fmla="*/ 3375812 w 3613562"/>
                <a:gd name="connsiteY21" fmla="*/ 2124729 h 5666682"/>
                <a:gd name="connsiteX22" fmla="*/ 3335304 w 3613562"/>
                <a:gd name="connsiteY22" fmla="*/ 2237910 h 5666682"/>
                <a:gd name="connsiteX23" fmla="*/ 3374606 w 3613562"/>
                <a:gd name="connsiteY23" fmla="*/ 2291181 h 5666682"/>
                <a:gd name="connsiteX24" fmla="*/ 3555231 w 3613562"/>
                <a:gd name="connsiteY24" fmla="*/ 2286357 h 5666682"/>
                <a:gd name="connsiteX25" fmla="*/ 3613528 w 3613562"/>
                <a:gd name="connsiteY25" fmla="*/ 2332997 h 5666682"/>
                <a:gd name="connsiteX26" fmla="*/ 3556537 w 3613562"/>
                <a:gd name="connsiteY26" fmla="*/ 2380037 h 5666682"/>
                <a:gd name="connsiteX27" fmla="*/ 3266150 w 3613562"/>
                <a:gd name="connsiteY27" fmla="*/ 2393809 h 5666682"/>
                <a:gd name="connsiteX28" fmla="*/ 2880876 w 3613562"/>
                <a:gd name="connsiteY28" fmla="*/ 2547797 h 5666682"/>
                <a:gd name="connsiteX29" fmla="*/ 2870726 w 3613562"/>
                <a:gd name="connsiteY29" fmla="*/ 2596949 h 5666682"/>
                <a:gd name="connsiteX30" fmla="*/ 2934652 w 3613562"/>
                <a:gd name="connsiteY30" fmla="*/ 2989861 h 5666682"/>
                <a:gd name="connsiteX31" fmla="*/ 2889018 w 3613562"/>
                <a:gd name="connsiteY31" fmla="*/ 3224966 h 5666682"/>
                <a:gd name="connsiteX32" fmla="*/ 2872936 w 3613562"/>
                <a:gd name="connsiteY32" fmla="*/ 3292410 h 5666682"/>
                <a:gd name="connsiteX33" fmla="*/ 2891834 w 3613562"/>
                <a:gd name="connsiteY33" fmla="*/ 3687434 h 5666682"/>
                <a:gd name="connsiteX34" fmla="*/ 2934954 w 3613562"/>
                <a:gd name="connsiteY34" fmla="*/ 3731661 h 5666682"/>
                <a:gd name="connsiteX35" fmla="*/ 3322438 w 3613562"/>
                <a:gd name="connsiteY35" fmla="*/ 4118138 h 5666682"/>
                <a:gd name="connsiteX36" fmla="*/ 3092360 w 3613562"/>
                <a:gd name="connsiteY36" fmla="*/ 5451970 h 5666682"/>
                <a:gd name="connsiteX37" fmla="*/ 3014059 w 3613562"/>
                <a:gd name="connsiteY37" fmla="*/ 5517103 h 5666682"/>
                <a:gd name="connsiteX38" fmla="*/ 1979504 w 3613562"/>
                <a:gd name="connsiteY38" fmla="*/ 5663408 h 5666682"/>
                <a:gd name="connsiteX39" fmla="*/ 1201577 w 3613562"/>
                <a:gd name="connsiteY39" fmla="*/ 5418699 h 5666682"/>
                <a:gd name="connsiteX40" fmla="*/ 927472 w 3613562"/>
                <a:gd name="connsiteY40" fmla="*/ 5033628 h 5666682"/>
                <a:gd name="connsiteX41" fmla="*/ 1149710 w 3613562"/>
                <a:gd name="connsiteY41" fmla="*/ 3922537 h 5666682"/>
                <a:gd name="connsiteX42" fmla="*/ 1416478 w 3613562"/>
                <a:gd name="connsiteY42" fmla="*/ 3711858 h 5666682"/>
                <a:gd name="connsiteX43" fmla="*/ 1421804 w 3613562"/>
                <a:gd name="connsiteY43" fmla="*/ 3655671 h 5666682"/>
                <a:gd name="connsiteX44" fmla="*/ 1091010 w 3613562"/>
                <a:gd name="connsiteY44" fmla="*/ 3121435 h 5666682"/>
                <a:gd name="connsiteX45" fmla="*/ 1084276 w 3613562"/>
                <a:gd name="connsiteY45" fmla="*/ 2797175 h 5666682"/>
                <a:gd name="connsiteX46" fmla="*/ 1042863 w 3613562"/>
                <a:gd name="connsiteY46" fmla="*/ 2728220 h 5666682"/>
                <a:gd name="connsiteX47" fmla="*/ 625928 w 3613562"/>
                <a:gd name="connsiteY47" fmla="*/ 2569911 h 5666682"/>
                <a:gd name="connsiteX48" fmla="*/ 321470 w 3613562"/>
                <a:gd name="connsiteY48" fmla="*/ 2552722 h 5666682"/>
                <a:gd name="connsiteX49" fmla="*/ 72896 w 3613562"/>
                <a:gd name="connsiteY49" fmla="*/ 2612228 h 5666682"/>
                <a:gd name="connsiteX50" fmla="*/ 3040 w 3613562"/>
                <a:gd name="connsiteY50" fmla="*/ 2584586 h 5666682"/>
                <a:gd name="connsiteX51" fmla="*/ 49779 w 3613562"/>
                <a:gd name="connsiteY51" fmla="*/ 2516537 h 5666682"/>
                <a:gd name="connsiteX52" fmla="*/ 350821 w 3613562"/>
                <a:gd name="connsiteY52" fmla="*/ 2439945 h 5666682"/>
                <a:gd name="connsiteX53" fmla="*/ 390222 w 3613562"/>
                <a:gd name="connsiteY53" fmla="*/ 2373102 h 5666682"/>
                <a:gd name="connsiteX54" fmla="*/ 334335 w 3613562"/>
                <a:gd name="connsiteY54" fmla="*/ 2134079 h 5666682"/>
                <a:gd name="connsiteX55" fmla="*/ 369818 w 3613562"/>
                <a:gd name="connsiteY55" fmla="*/ 2060201 h 5666682"/>
                <a:gd name="connsiteX56" fmla="*/ 437262 w 3613562"/>
                <a:gd name="connsiteY56" fmla="*/ 2110155 h 5666682"/>
                <a:gd name="connsiteX57" fmla="*/ 493048 w 3613562"/>
                <a:gd name="connsiteY57" fmla="*/ 2312994 h 5666682"/>
                <a:gd name="connsiteX58" fmla="*/ 634874 w 3613562"/>
                <a:gd name="connsiteY58" fmla="*/ 2465175 h 5666682"/>
                <a:gd name="connsiteX59" fmla="*/ 1077943 w 3613562"/>
                <a:gd name="connsiteY59" fmla="*/ 2639367 h 5666682"/>
                <a:gd name="connsiteX60" fmla="*/ 1130011 w 3613562"/>
                <a:gd name="connsiteY60" fmla="*/ 2618057 h 5666682"/>
                <a:gd name="connsiteX61" fmla="*/ 1328527 w 3613562"/>
                <a:gd name="connsiteY61" fmla="*/ 2307868 h 5666682"/>
                <a:gd name="connsiteX62" fmla="*/ 1350037 w 3613562"/>
                <a:gd name="connsiteY62" fmla="*/ 2232180 h 5666682"/>
                <a:gd name="connsiteX63" fmla="*/ 1395470 w 3613562"/>
                <a:gd name="connsiteY63" fmla="*/ 2083118 h 5666682"/>
                <a:gd name="connsiteX64" fmla="*/ 1343604 w 3613562"/>
                <a:gd name="connsiteY64" fmla="*/ 2094778 h 5666682"/>
                <a:gd name="connsiteX65" fmla="*/ 1156746 w 3613562"/>
                <a:gd name="connsiteY65" fmla="*/ 2202328 h 5666682"/>
                <a:gd name="connsiteX66" fmla="*/ 1107092 w 3613562"/>
                <a:gd name="connsiteY66" fmla="*/ 2207453 h 5666682"/>
                <a:gd name="connsiteX67" fmla="*/ 1109807 w 3613562"/>
                <a:gd name="connsiteY67" fmla="*/ 2157296 h 5666682"/>
                <a:gd name="connsiteX68" fmla="*/ 1253946 w 3613562"/>
                <a:gd name="connsiteY68" fmla="*/ 1952547 h 5666682"/>
                <a:gd name="connsiteX69" fmla="*/ 1268419 w 3613562"/>
                <a:gd name="connsiteY69" fmla="*/ 1890431 h 5666682"/>
                <a:gd name="connsiteX70" fmla="*/ 1233441 w 3613562"/>
                <a:gd name="connsiteY70" fmla="*/ 1557325 h 5666682"/>
                <a:gd name="connsiteX71" fmla="*/ 1189414 w 3613562"/>
                <a:gd name="connsiteY71" fmla="*/ 1497116 h 5666682"/>
                <a:gd name="connsiteX72" fmla="*/ 1174438 w 3613562"/>
                <a:gd name="connsiteY72" fmla="*/ 1495709 h 5666682"/>
                <a:gd name="connsiteX73" fmla="*/ 1090307 w 3613562"/>
                <a:gd name="connsiteY73" fmla="*/ 1359310 h 5666682"/>
                <a:gd name="connsiteX74" fmla="*/ 1128604 w 3613562"/>
                <a:gd name="connsiteY74" fmla="*/ 1323628 h 5666682"/>
                <a:gd name="connsiteX75" fmla="*/ 1358580 w 3613562"/>
                <a:gd name="connsiteY75" fmla="*/ 1238190 h 5666682"/>
                <a:gd name="connsiteX76" fmla="*/ 1426630 w 3613562"/>
                <a:gd name="connsiteY76" fmla="*/ 1154562 h 5666682"/>
                <a:gd name="connsiteX77" fmla="*/ 1299981 w 3613562"/>
                <a:gd name="connsiteY77" fmla="*/ 415376 h 5666682"/>
                <a:gd name="connsiteX78" fmla="*/ 1225299 w 3613562"/>
                <a:gd name="connsiteY78" fmla="*/ 285009 h 5666682"/>
                <a:gd name="connsiteX79" fmla="*/ 1236355 w 3613562"/>
                <a:gd name="connsiteY79" fmla="*/ 210928 h 5666682"/>
                <a:gd name="connsiteX80" fmla="*/ 1698320 w 3613562"/>
                <a:gd name="connsiteY80" fmla="*/ 11006 h 5666682"/>
                <a:gd name="connsiteX81" fmla="*/ 1840913 w 3613562"/>
                <a:gd name="connsiteY81" fmla="*/ 514 h 5666682"/>
                <a:gd name="connsiteX0" fmla="*/ 1840913 w 3613562"/>
                <a:gd name="connsiteY0" fmla="*/ 514 h 5664694"/>
                <a:gd name="connsiteX1" fmla="*/ 1983883 w 3613562"/>
                <a:gd name="connsiteY1" fmla="*/ 3969 h 5664694"/>
                <a:gd name="connsiteX2" fmla="*/ 2033838 w 3613562"/>
                <a:gd name="connsiteY2" fmla="*/ 76742 h 5664694"/>
                <a:gd name="connsiteX3" fmla="*/ 1945990 w 3613562"/>
                <a:gd name="connsiteY3" fmla="*/ 527651 h 5664694"/>
                <a:gd name="connsiteX4" fmla="*/ 2075653 w 3613562"/>
                <a:gd name="connsiteY4" fmla="*/ 1102696 h 5664694"/>
                <a:gd name="connsiteX5" fmla="*/ 2140284 w 3613562"/>
                <a:gd name="connsiteY5" fmla="*/ 1139886 h 5664694"/>
                <a:gd name="connsiteX6" fmla="*/ 2442431 w 3613562"/>
                <a:gd name="connsiteY6" fmla="*/ 1184012 h 5664694"/>
                <a:gd name="connsiteX7" fmla="*/ 2518621 w 3613562"/>
                <a:gd name="connsiteY7" fmla="*/ 1276385 h 5664694"/>
                <a:gd name="connsiteX8" fmla="*/ 2488969 w 3613562"/>
                <a:gd name="connsiteY8" fmla="*/ 1317898 h 5664694"/>
                <a:gd name="connsiteX9" fmla="*/ 2386142 w 3613562"/>
                <a:gd name="connsiteY9" fmla="*/ 1384238 h 5664694"/>
                <a:gd name="connsiteX10" fmla="*/ 2424238 w 3613562"/>
                <a:gd name="connsiteY10" fmla="*/ 1497820 h 5664694"/>
                <a:gd name="connsiteX11" fmla="*/ 2372474 w 3613562"/>
                <a:gd name="connsiteY11" fmla="*/ 1951744 h 5664694"/>
                <a:gd name="connsiteX12" fmla="*/ 2377700 w 3613562"/>
                <a:gd name="connsiteY12" fmla="*/ 2017783 h 5664694"/>
                <a:gd name="connsiteX13" fmla="*/ 2390163 w 3613562"/>
                <a:gd name="connsiteY13" fmla="*/ 2038891 h 5664694"/>
                <a:gd name="connsiteX14" fmla="*/ 2493090 w 3613562"/>
                <a:gd name="connsiteY14" fmla="*/ 2155286 h 5664694"/>
                <a:gd name="connsiteX15" fmla="*/ 2785790 w 3613562"/>
                <a:gd name="connsiteY15" fmla="*/ 2439342 h 5664694"/>
                <a:gd name="connsiteX16" fmla="*/ 2854542 w 3613562"/>
                <a:gd name="connsiteY16" fmla="*/ 2458239 h 5664694"/>
                <a:gd name="connsiteX17" fmla="*/ 3113367 w 3613562"/>
                <a:gd name="connsiteY17" fmla="*/ 2337218 h 5664694"/>
                <a:gd name="connsiteX18" fmla="*/ 3245142 w 3613562"/>
                <a:gd name="connsiteY18" fmla="*/ 2187652 h 5664694"/>
                <a:gd name="connsiteX19" fmla="*/ 3287760 w 3613562"/>
                <a:gd name="connsiteY19" fmla="*/ 2086234 h 5664694"/>
                <a:gd name="connsiteX20" fmla="*/ 3363951 w 3613562"/>
                <a:gd name="connsiteY20" fmla="*/ 2060100 h 5664694"/>
                <a:gd name="connsiteX21" fmla="*/ 3375812 w 3613562"/>
                <a:gd name="connsiteY21" fmla="*/ 2124729 h 5664694"/>
                <a:gd name="connsiteX22" fmla="*/ 3335304 w 3613562"/>
                <a:gd name="connsiteY22" fmla="*/ 2237910 h 5664694"/>
                <a:gd name="connsiteX23" fmla="*/ 3374606 w 3613562"/>
                <a:gd name="connsiteY23" fmla="*/ 2291181 h 5664694"/>
                <a:gd name="connsiteX24" fmla="*/ 3555231 w 3613562"/>
                <a:gd name="connsiteY24" fmla="*/ 2286357 h 5664694"/>
                <a:gd name="connsiteX25" fmla="*/ 3613528 w 3613562"/>
                <a:gd name="connsiteY25" fmla="*/ 2332997 h 5664694"/>
                <a:gd name="connsiteX26" fmla="*/ 3556537 w 3613562"/>
                <a:gd name="connsiteY26" fmla="*/ 2380037 h 5664694"/>
                <a:gd name="connsiteX27" fmla="*/ 3266150 w 3613562"/>
                <a:gd name="connsiteY27" fmla="*/ 2393809 h 5664694"/>
                <a:gd name="connsiteX28" fmla="*/ 2880876 w 3613562"/>
                <a:gd name="connsiteY28" fmla="*/ 2547797 h 5664694"/>
                <a:gd name="connsiteX29" fmla="*/ 2870726 w 3613562"/>
                <a:gd name="connsiteY29" fmla="*/ 2596949 h 5664694"/>
                <a:gd name="connsiteX30" fmla="*/ 2934652 w 3613562"/>
                <a:gd name="connsiteY30" fmla="*/ 2989861 h 5664694"/>
                <a:gd name="connsiteX31" fmla="*/ 2889018 w 3613562"/>
                <a:gd name="connsiteY31" fmla="*/ 3224966 h 5664694"/>
                <a:gd name="connsiteX32" fmla="*/ 2872936 w 3613562"/>
                <a:gd name="connsiteY32" fmla="*/ 3292410 h 5664694"/>
                <a:gd name="connsiteX33" fmla="*/ 2891834 w 3613562"/>
                <a:gd name="connsiteY33" fmla="*/ 3687434 h 5664694"/>
                <a:gd name="connsiteX34" fmla="*/ 2934954 w 3613562"/>
                <a:gd name="connsiteY34" fmla="*/ 3731661 h 5664694"/>
                <a:gd name="connsiteX35" fmla="*/ 3322438 w 3613562"/>
                <a:gd name="connsiteY35" fmla="*/ 4118138 h 5664694"/>
                <a:gd name="connsiteX36" fmla="*/ 3092360 w 3613562"/>
                <a:gd name="connsiteY36" fmla="*/ 5451970 h 5664694"/>
                <a:gd name="connsiteX37" fmla="*/ 3014059 w 3613562"/>
                <a:gd name="connsiteY37" fmla="*/ 5517103 h 5664694"/>
                <a:gd name="connsiteX38" fmla="*/ 1979504 w 3613562"/>
                <a:gd name="connsiteY38" fmla="*/ 5663408 h 5664694"/>
                <a:gd name="connsiteX39" fmla="*/ 1201577 w 3613562"/>
                <a:gd name="connsiteY39" fmla="*/ 5418699 h 5664694"/>
                <a:gd name="connsiteX40" fmla="*/ 927472 w 3613562"/>
                <a:gd name="connsiteY40" fmla="*/ 5033628 h 5664694"/>
                <a:gd name="connsiteX41" fmla="*/ 1149710 w 3613562"/>
                <a:gd name="connsiteY41" fmla="*/ 3922537 h 5664694"/>
                <a:gd name="connsiteX42" fmla="*/ 1416478 w 3613562"/>
                <a:gd name="connsiteY42" fmla="*/ 3711858 h 5664694"/>
                <a:gd name="connsiteX43" fmla="*/ 1421804 w 3613562"/>
                <a:gd name="connsiteY43" fmla="*/ 3655671 h 5664694"/>
                <a:gd name="connsiteX44" fmla="*/ 1091010 w 3613562"/>
                <a:gd name="connsiteY44" fmla="*/ 3121435 h 5664694"/>
                <a:gd name="connsiteX45" fmla="*/ 1084276 w 3613562"/>
                <a:gd name="connsiteY45" fmla="*/ 2797175 h 5664694"/>
                <a:gd name="connsiteX46" fmla="*/ 1042863 w 3613562"/>
                <a:gd name="connsiteY46" fmla="*/ 2728220 h 5664694"/>
                <a:gd name="connsiteX47" fmla="*/ 625928 w 3613562"/>
                <a:gd name="connsiteY47" fmla="*/ 2569911 h 5664694"/>
                <a:gd name="connsiteX48" fmla="*/ 321470 w 3613562"/>
                <a:gd name="connsiteY48" fmla="*/ 2552722 h 5664694"/>
                <a:gd name="connsiteX49" fmla="*/ 72896 w 3613562"/>
                <a:gd name="connsiteY49" fmla="*/ 2612228 h 5664694"/>
                <a:gd name="connsiteX50" fmla="*/ 3040 w 3613562"/>
                <a:gd name="connsiteY50" fmla="*/ 2584586 h 5664694"/>
                <a:gd name="connsiteX51" fmla="*/ 49779 w 3613562"/>
                <a:gd name="connsiteY51" fmla="*/ 2516537 h 5664694"/>
                <a:gd name="connsiteX52" fmla="*/ 350821 w 3613562"/>
                <a:gd name="connsiteY52" fmla="*/ 2439945 h 5664694"/>
                <a:gd name="connsiteX53" fmla="*/ 390222 w 3613562"/>
                <a:gd name="connsiteY53" fmla="*/ 2373102 h 5664694"/>
                <a:gd name="connsiteX54" fmla="*/ 334335 w 3613562"/>
                <a:gd name="connsiteY54" fmla="*/ 2134079 h 5664694"/>
                <a:gd name="connsiteX55" fmla="*/ 369818 w 3613562"/>
                <a:gd name="connsiteY55" fmla="*/ 2060201 h 5664694"/>
                <a:gd name="connsiteX56" fmla="*/ 437262 w 3613562"/>
                <a:gd name="connsiteY56" fmla="*/ 2110155 h 5664694"/>
                <a:gd name="connsiteX57" fmla="*/ 493048 w 3613562"/>
                <a:gd name="connsiteY57" fmla="*/ 2312994 h 5664694"/>
                <a:gd name="connsiteX58" fmla="*/ 634874 w 3613562"/>
                <a:gd name="connsiteY58" fmla="*/ 2465175 h 5664694"/>
                <a:gd name="connsiteX59" fmla="*/ 1077943 w 3613562"/>
                <a:gd name="connsiteY59" fmla="*/ 2639367 h 5664694"/>
                <a:gd name="connsiteX60" fmla="*/ 1130011 w 3613562"/>
                <a:gd name="connsiteY60" fmla="*/ 2618057 h 5664694"/>
                <a:gd name="connsiteX61" fmla="*/ 1328527 w 3613562"/>
                <a:gd name="connsiteY61" fmla="*/ 2307868 h 5664694"/>
                <a:gd name="connsiteX62" fmla="*/ 1350037 w 3613562"/>
                <a:gd name="connsiteY62" fmla="*/ 2232180 h 5664694"/>
                <a:gd name="connsiteX63" fmla="*/ 1395470 w 3613562"/>
                <a:gd name="connsiteY63" fmla="*/ 2083118 h 5664694"/>
                <a:gd name="connsiteX64" fmla="*/ 1343604 w 3613562"/>
                <a:gd name="connsiteY64" fmla="*/ 2094778 h 5664694"/>
                <a:gd name="connsiteX65" fmla="*/ 1156746 w 3613562"/>
                <a:gd name="connsiteY65" fmla="*/ 2202328 h 5664694"/>
                <a:gd name="connsiteX66" fmla="*/ 1107092 w 3613562"/>
                <a:gd name="connsiteY66" fmla="*/ 2207453 h 5664694"/>
                <a:gd name="connsiteX67" fmla="*/ 1109807 w 3613562"/>
                <a:gd name="connsiteY67" fmla="*/ 2157296 h 5664694"/>
                <a:gd name="connsiteX68" fmla="*/ 1253946 w 3613562"/>
                <a:gd name="connsiteY68" fmla="*/ 1952547 h 5664694"/>
                <a:gd name="connsiteX69" fmla="*/ 1268419 w 3613562"/>
                <a:gd name="connsiteY69" fmla="*/ 1890431 h 5664694"/>
                <a:gd name="connsiteX70" fmla="*/ 1233441 w 3613562"/>
                <a:gd name="connsiteY70" fmla="*/ 1557325 h 5664694"/>
                <a:gd name="connsiteX71" fmla="*/ 1189414 w 3613562"/>
                <a:gd name="connsiteY71" fmla="*/ 1497116 h 5664694"/>
                <a:gd name="connsiteX72" fmla="*/ 1174438 w 3613562"/>
                <a:gd name="connsiteY72" fmla="*/ 1495709 h 5664694"/>
                <a:gd name="connsiteX73" fmla="*/ 1090307 w 3613562"/>
                <a:gd name="connsiteY73" fmla="*/ 1359310 h 5664694"/>
                <a:gd name="connsiteX74" fmla="*/ 1128604 w 3613562"/>
                <a:gd name="connsiteY74" fmla="*/ 1323628 h 5664694"/>
                <a:gd name="connsiteX75" fmla="*/ 1358580 w 3613562"/>
                <a:gd name="connsiteY75" fmla="*/ 1238190 h 5664694"/>
                <a:gd name="connsiteX76" fmla="*/ 1426630 w 3613562"/>
                <a:gd name="connsiteY76" fmla="*/ 1154562 h 5664694"/>
                <a:gd name="connsiteX77" fmla="*/ 1299981 w 3613562"/>
                <a:gd name="connsiteY77" fmla="*/ 415376 h 5664694"/>
                <a:gd name="connsiteX78" fmla="*/ 1225299 w 3613562"/>
                <a:gd name="connsiteY78" fmla="*/ 285009 h 5664694"/>
                <a:gd name="connsiteX79" fmla="*/ 1236355 w 3613562"/>
                <a:gd name="connsiteY79" fmla="*/ 210928 h 5664694"/>
                <a:gd name="connsiteX80" fmla="*/ 1698320 w 3613562"/>
                <a:gd name="connsiteY80" fmla="*/ 11006 h 5664694"/>
                <a:gd name="connsiteX81" fmla="*/ 1840913 w 3613562"/>
                <a:gd name="connsiteY81" fmla="*/ 514 h 5664694"/>
                <a:gd name="connsiteX0" fmla="*/ 1840913 w 3613562"/>
                <a:gd name="connsiteY0" fmla="*/ 514 h 5668393"/>
                <a:gd name="connsiteX1" fmla="*/ 1983883 w 3613562"/>
                <a:gd name="connsiteY1" fmla="*/ 3969 h 5668393"/>
                <a:gd name="connsiteX2" fmla="*/ 2033838 w 3613562"/>
                <a:gd name="connsiteY2" fmla="*/ 76742 h 5668393"/>
                <a:gd name="connsiteX3" fmla="*/ 1945990 w 3613562"/>
                <a:gd name="connsiteY3" fmla="*/ 527651 h 5668393"/>
                <a:gd name="connsiteX4" fmla="*/ 2075653 w 3613562"/>
                <a:gd name="connsiteY4" fmla="*/ 1102696 h 5668393"/>
                <a:gd name="connsiteX5" fmla="*/ 2140284 w 3613562"/>
                <a:gd name="connsiteY5" fmla="*/ 1139886 h 5668393"/>
                <a:gd name="connsiteX6" fmla="*/ 2442431 w 3613562"/>
                <a:gd name="connsiteY6" fmla="*/ 1184012 h 5668393"/>
                <a:gd name="connsiteX7" fmla="*/ 2518621 w 3613562"/>
                <a:gd name="connsiteY7" fmla="*/ 1276385 h 5668393"/>
                <a:gd name="connsiteX8" fmla="*/ 2488969 w 3613562"/>
                <a:gd name="connsiteY8" fmla="*/ 1317898 h 5668393"/>
                <a:gd name="connsiteX9" fmla="*/ 2386142 w 3613562"/>
                <a:gd name="connsiteY9" fmla="*/ 1384238 h 5668393"/>
                <a:gd name="connsiteX10" fmla="*/ 2424238 w 3613562"/>
                <a:gd name="connsiteY10" fmla="*/ 1497820 h 5668393"/>
                <a:gd name="connsiteX11" fmla="*/ 2372474 w 3613562"/>
                <a:gd name="connsiteY11" fmla="*/ 1951744 h 5668393"/>
                <a:gd name="connsiteX12" fmla="*/ 2377700 w 3613562"/>
                <a:gd name="connsiteY12" fmla="*/ 2017783 h 5668393"/>
                <a:gd name="connsiteX13" fmla="*/ 2390163 w 3613562"/>
                <a:gd name="connsiteY13" fmla="*/ 2038891 h 5668393"/>
                <a:gd name="connsiteX14" fmla="*/ 2493090 w 3613562"/>
                <a:gd name="connsiteY14" fmla="*/ 2155286 h 5668393"/>
                <a:gd name="connsiteX15" fmla="*/ 2785790 w 3613562"/>
                <a:gd name="connsiteY15" fmla="*/ 2439342 h 5668393"/>
                <a:gd name="connsiteX16" fmla="*/ 2854542 w 3613562"/>
                <a:gd name="connsiteY16" fmla="*/ 2458239 h 5668393"/>
                <a:gd name="connsiteX17" fmla="*/ 3113367 w 3613562"/>
                <a:gd name="connsiteY17" fmla="*/ 2337218 h 5668393"/>
                <a:gd name="connsiteX18" fmla="*/ 3245142 w 3613562"/>
                <a:gd name="connsiteY18" fmla="*/ 2187652 h 5668393"/>
                <a:gd name="connsiteX19" fmla="*/ 3287760 w 3613562"/>
                <a:gd name="connsiteY19" fmla="*/ 2086234 h 5668393"/>
                <a:gd name="connsiteX20" fmla="*/ 3363951 w 3613562"/>
                <a:gd name="connsiteY20" fmla="*/ 2060100 h 5668393"/>
                <a:gd name="connsiteX21" fmla="*/ 3375812 w 3613562"/>
                <a:gd name="connsiteY21" fmla="*/ 2124729 h 5668393"/>
                <a:gd name="connsiteX22" fmla="*/ 3335304 w 3613562"/>
                <a:gd name="connsiteY22" fmla="*/ 2237910 h 5668393"/>
                <a:gd name="connsiteX23" fmla="*/ 3374606 w 3613562"/>
                <a:gd name="connsiteY23" fmla="*/ 2291181 h 5668393"/>
                <a:gd name="connsiteX24" fmla="*/ 3555231 w 3613562"/>
                <a:gd name="connsiteY24" fmla="*/ 2286357 h 5668393"/>
                <a:gd name="connsiteX25" fmla="*/ 3613528 w 3613562"/>
                <a:gd name="connsiteY25" fmla="*/ 2332997 h 5668393"/>
                <a:gd name="connsiteX26" fmla="*/ 3556537 w 3613562"/>
                <a:gd name="connsiteY26" fmla="*/ 2380037 h 5668393"/>
                <a:gd name="connsiteX27" fmla="*/ 3266150 w 3613562"/>
                <a:gd name="connsiteY27" fmla="*/ 2393809 h 5668393"/>
                <a:gd name="connsiteX28" fmla="*/ 2880876 w 3613562"/>
                <a:gd name="connsiteY28" fmla="*/ 2547797 h 5668393"/>
                <a:gd name="connsiteX29" fmla="*/ 2870726 w 3613562"/>
                <a:gd name="connsiteY29" fmla="*/ 2596949 h 5668393"/>
                <a:gd name="connsiteX30" fmla="*/ 2934652 w 3613562"/>
                <a:gd name="connsiteY30" fmla="*/ 2989861 h 5668393"/>
                <a:gd name="connsiteX31" fmla="*/ 2889018 w 3613562"/>
                <a:gd name="connsiteY31" fmla="*/ 3224966 h 5668393"/>
                <a:gd name="connsiteX32" fmla="*/ 2872936 w 3613562"/>
                <a:gd name="connsiteY32" fmla="*/ 3292410 h 5668393"/>
                <a:gd name="connsiteX33" fmla="*/ 2891834 w 3613562"/>
                <a:gd name="connsiteY33" fmla="*/ 3687434 h 5668393"/>
                <a:gd name="connsiteX34" fmla="*/ 2934954 w 3613562"/>
                <a:gd name="connsiteY34" fmla="*/ 3731661 h 5668393"/>
                <a:gd name="connsiteX35" fmla="*/ 3322438 w 3613562"/>
                <a:gd name="connsiteY35" fmla="*/ 4118138 h 5668393"/>
                <a:gd name="connsiteX36" fmla="*/ 3092360 w 3613562"/>
                <a:gd name="connsiteY36" fmla="*/ 5451970 h 5668393"/>
                <a:gd name="connsiteX37" fmla="*/ 2805829 w 3613562"/>
                <a:gd name="connsiteY37" fmla="*/ 5634798 h 5668393"/>
                <a:gd name="connsiteX38" fmla="*/ 1979504 w 3613562"/>
                <a:gd name="connsiteY38" fmla="*/ 5663408 h 5668393"/>
                <a:gd name="connsiteX39" fmla="*/ 1201577 w 3613562"/>
                <a:gd name="connsiteY39" fmla="*/ 5418699 h 5668393"/>
                <a:gd name="connsiteX40" fmla="*/ 927472 w 3613562"/>
                <a:gd name="connsiteY40" fmla="*/ 5033628 h 5668393"/>
                <a:gd name="connsiteX41" fmla="*/ 1149710 w 3613562"/>
                <a:gd name="connsiteY41" fmla="*/ 3922537 h 5668393"/>
                <a:gd name="connsiteX42" fmla="*/ 1416478 w 3613562"/>
                <a:gd name="connsiteY42" fmla="*/ 3711858 h 5668393"/>
                <a:gd name="connsiteX43" fmla="*/ 1421804 w 3613562"/>
                <a:gd name="connsiteY43" fmla="*/ 3655671 h 5668393"/>
                <a:gd name="connsiteX44" fmla="*/ 1091010 w 3613562"/>
                <a:gd name="connsiteY44" fmla="*/ 3121435 h 5668393"/>
                <a:gd name="connsiteX45" fmla="*/ 1084276 w 3613562"/>
                <a:gd name="connsiteY45" fmla="*/ 2797175 h 5668393"/>
                <a:gd name="connsiteX46" fmla="*/ 1042863 w 3613562"/>
                <a:gd name="connsiteY46" fmla="*/ 2728220 h 5668393"/>
                <a:gd name="connsiteX47" fmla="*/ 625928 w 3613562"/>
                <a:gd name="connsiteY47" fmla="*/ 2569911 h 5668393"/>
                <a:gd name="connsiteX48" fmla="*/ 321470 w 3613562"/>
                <a:gd name="connsiteY48" fmla="*/ 2552722 h 5668393"/>
                <a:gd name="connsiteX49" fmla="*/ 72896 w 3613562"/>
                <a:gd name="connsiteY49" fmla="*/ 2612228 h 5668393"/>
                <a:gd name="connsiteX50" fmla="*/ 3040 w 3613562"/>
                <a:gd name="connsiteY50" fmla="*/ 2584586 h 5668393"/>
                <a:gd name="connsiteX51" fmla="*/ 49779 w 3613562"/>
                <a:gd name="connsiteY51" fmla="*/ 2516537 h 5668393"/>
                <a:gd name="connsiteX52" fmla="*/ 350821 w 3613562"/>
                <a:gd name="connsiteY52" fmla="*/ 2439945 h 5668393"/>
                <a:gd name="connsiteX53" fmla="*/ 390222 w 3613562"/>
                <a:gd name="connsiteY53" fmla="*/ 2373102 h 5668393"/>
                <a:gd name="connsiteX54" fmla="*/ 334335 w 3613562"/>
                <a:gd name="connsiteY54" fmla="*/ 2134079 h 5668393"/>
                <a:gd name="connsiteX55" fmla="*/ 369818 w 3613562"/>
                <a:gd name="connsiteY55" fmla="*/ 2060201 h 5668393"/>
                <a:gd name="connsiteX56" fmla="*/ 437262 w 3613562"/>
                <a:gd name="connsiteY56" fmla="*/ 2110155 h 5668393"/>
                <a:gd name="connsiteX57" fmla="*/ 493048 w 3613562"/>
                <a:gd name="connsiteY57" fmla="*/ 2312994 h 5668393"/>
                <a:gd name="connsiteX58" fmla="*/ 634874 w 3613562"/>
                <a:gd name="connsiteY58" fmla="*/ 2465175 h 5668393"/>
                <a:gd name="connsiteX59" fmla="*/ 1077943 w 3613562"/>
                <a:gd name="connsiteY59" fmla="*/ 2639367 h 5668393"/>
                <a:gd name="connsiteX60" fmla="*/ 1130011 w 3613562"/>
                <a:gd name="connsiteY60" fmla="*/ 2618057 h 5668393"/>
                <a:gd name="connsiteX61" fmla="*/ 1328527 w 3613562"/>
                <a:gd name="connsiteY61" fmla="*/ 2307868 h 5668393"/>
                <a:gd name="connsiteX62" fmla="*/ 1350037 w 3613562"/>
                <a:gd name="connsiteY62" fmla="*/ 2232180 h 5668393"/>
                <a:gd name="connsiteX63" fmla="*/ 1395470 w 3613562"/>
                <a:gd name="connsiteY63" fmla="*/ 2083118 h 5668393"/>
                <a:gd name="connsiteX64" fmla="*/ 1343604 w 3613562"/>
                <a:gd name="connsiteY64" fmla="*/ 2094778 h 5668393"/>
                <a:gd name="connsiteX65" fmla="*/ 1156746 w 3613562"/>
                <a:gd name="connsiteY65" fmla="*/ 2202328 h 5668393"/>
                <a:gd name="connsiteX66" fmla="*/ 1107092 w 3613562"/>
                <a:gd name="connsiteY66" fmla="*/ 2207453 h 5668393"/>
                <a:gd name="connsiteX67" fmla="*/ 1109807 w 3613562"/>
                <a:gd name="connsiteY67" fmla="*/ 2157296 h 5668393"/>
                <a:gd name="connsiteX68" fmla="*/ 1253946 w 3613562"/>
                <a:gd name="connsiteY68" fmla="*/ 1952547 h 5668393"/>
                <a:gd name="connsiteX69" fmla="*/ 1268419 w 3613562"/>
                <a:gd name="connsiteY69" fmla="*/ 1890431 h 5668393"/>
                <a:gd name="connsiteX70" fmla="*/ 1233441 w 3613562"/>
                <a:gd name="connsiteY70" fmla="*/ 1557325 h 5668393"/>
                <a:gd name="connsiteX71" fmla="*/ 1189414 w 3613562"/>
                <a:gd name="connsiteY71" fmla="*/ 1497116 h 5668393"/>
                <a:gd name="connsiteX72" fmla="*/ 1174438 w 3613562"/>
                <a:gd name="connsiteY72" fmla="*/ 1495709 h 5668393"/>
                <a:gd name="connsiteX73" fmla="*/ 1090307 w 3613562"/>
                <a:gd name="connsiteY73" fmla="*/ 1359310 h 5668393"/>
                <a:gd name="connsiteX74" fmla="*/ 1128604 w 3613562"/>
                <a:gd name="connsiteY74" fmla="*/ 1323628 h 5668393"/>
                <a:gd name="connsiteX75" fmla="*/ 1358580 w 3613562"/>
                <a:gd name="connsiteY75" fmla="*/ 1238190 h 5668393"/>
                <a:gd name="connsiteX76" fmla="*/ 1426630 w 3613562"/>
                <a:gd name="connsiteY76" fmla="*/ 1154562 h 5668393"/>
                <a:gd name="connsiteX77" fmla="*/ 1299981 w 3613562"/>
                <a:gd name="connsiteY77" fmla="*/ 415376 h 5668393"/>
                <a:gd name="connsiteX78" fmla="*/ 1225299 w 3613562"/>
                <a:gd name="connsiteY78" fmla="*/ 285009 h 5668393"/>
                <a:gd name="connsiteX79" fmla="*/ 1236355 w 3613562"/>
                <a:gd name="connsiteY79" fmla="*/ 210928 h 5668393"/>
                <a:gd name="connsiteX80" fmla="*/ 1698320 w 3613562"/>
                <a:gd name="connsiteY80" fmla="*/ 11006 h 5668393"/>
                <a:gd name="connsiteX81" fmla="*/ 1840913 w 3613562"/>
                <a:gd name="connsiteY81" fmla="*/ 514 h 5668393"/>
                <a:gd name="connsiteX0" fmla="*/ 1840913 w 3613562"/>
                <a:gd name="connsiteY0" fmla="*/ 514 h 5644254"/>
                <a:gd name="connsiteX1" fmla="*/ 1983883 w 3613562"/>
                <a:gd name="connsiteY1" fmla="*/ 3969 h 5644254"/>
                <a:gd name="connsiteX2" fmla="*/ 2033838 w 3613562"/>
                <a:gd name="connsiteY2" fmla="*/ 76742 h 5644254"/>
                <a:gd name="connsiteX3" fmla="*/ 1945990 w 3613562"/>
                <a:gd name="connsiteY3" fmla="*/ 527651 h 5644254"/>
                <a:gd name="connsiteX4" fmla="*/ 2075653 w 3613562"/>
                <a:gd name="connsiteY4" fmla="*/ 1102696 h 5644254"/>
                <a:gd name="connsiteX5" fmla="*/ 2140284 w 3613562"/>
                <a:gd name="connsiteY5" fmla="*/ 1139886 h 5644254"/>
                <a:gd name="connsiteX6" fmla="*/ 2442431 w 3613562"/>
                <a:gd name="connsiteY6" fmla="*/ 1184012 h 5644254"/>
                <a:gd name="connsiteX7" fmla="*/ 2518621 w 3613562"/>
                <a:gd name="connsiteY7" fmla="*/ 1276385 h 5644254"/>
                <a:gd name="connsiteX8" fmla="*/ 2488969 w 3613562"/>
                <a:gd name="connsiteY8" fmla="*/ 1317898 h 5644254"/>
                <a:gd name="connsiteX9" fmla="*/ 2386142 w 3613562"/>
                <a:gd name="connsiteY9" fmla="*/ 1384238 h 5644254"/>
                <a:gd name="connsiteX10" fmla="*/ 2424238 w 3613562"/>
                <a:gd name="connsiteY10" fmla="*/ 1497820 h 5644254"/>
                <a:gd name="connsiteX11" fmla="*/ 2372474 w 3613562"/>
                <a:gd name="connsiteY11" fmla="*/ 1951744 h 5644254"/>
                <a:gd name="connsiteX12" fmla="*/ 2377700 w 3613562"/>
                <a:gd name="connsiteY12" fmla="*/ 2017783 h 5644254"/>
                <a:gd name="connsiteX13" fmla="*/ 2390163 w 3613562"/>
                <a:gd name="connsiteY13" fmla="*/ 2038891 h 5644254"/>
                <a:gd name="connsiteX14" fmla="*/ 2493090 w 3613562"/>
                <a:gd name="connsiteY14" fmla="*/ 2155286 h 5644254"/>
                <a:gd name="connsiteX15" fmla="*/ 2785790 w 3613562"/>
                <a:gd name="connsiteY15" fmla="*/ 2439342 h 5644254"/>
                <a:gd name="connsiteX16" fmla="*/ 2854542 w 3613562"/>
                <a:gd name="connsiteY16" fmla="*/ 2458239 h 5644254"/>
                <a:gd name="connsiteX17" fmla="*/ 3113367 w 3613562"/>
                <a:gd name="connsiteY17" fmla="*/ 2337218 h 5644254"/>
                <a:gd name="connsiteX18" fmla="*/ 3245142 w 3613562"/>
                <a:gd name="connsiteY18" fmla="*/ 2187652 h 5644254"/>
                <a:gd name="connsiteX19" fmla="*/ 3287760 w 3613562"/>
                <a:gd name="connsiteY19" fmla="*/ 2086234 h 5644254"/>
                <a:gd name="connsiteX20" fmla="*/ 3363951 w 3613562"/>
                <a:gd name="connsiteY20" fmla="*/ 2060100 h 5644254"/>
                <a:gd name="connsiteX21" fmla="*/ 3375812 w 3613562"/>
                <a:gd name="connsiteY21" fmla="*/ 2124729 h 5644254"/>
                <a:gd name="connsiteX22" fmla="*/ 3335304 w 3613562"/>
                <a:gd name="connsiteY22" fmla="*/ 2237910 h 5644254"/>
                <a:gd name="connsiteX23" fmla="*/ 3374606 w 3613562"/>
                <a:gd name="connsiteY23" fmla="*/ 2291181 h 5644254"/>
                <a:gd name="connsiteX24" fmla="*/ 3555231 w 3613562"/>
                <a:gd name="connsiteY24" fmla="*/ 2286357 h 5644254"/>
                <a:gd name="connsiteX25" fmla="*/ 3613528 w 3613562"/>
                <a:gd name="connsiteY25" fmla="*/ 2332997 h 5644254"/>
                <a:gd name="connsiteX26" fmla="*/ 3556537 w 3613562"/>
                <a:gd name="connsiteY26" fmla="*/ 2380037 h 5644254"/>
                <a:gd name="connsiteX27" fmla="*/ 3266150 w 3613562"/>
                <a:gd name="connsiteY27" fmla="*/ 2393809 h 5644254"/>
                <a:gd name="connsiteX28" fmla="*/ 2880876 w 3613562"/>
                <a:gd name="connsiteY28" fmla="*/ 2547797 h 5644254"/>
                <a:gd name="connsiteX29" fmla="*/ 2870726 w 3613562"/>
                <a:gd name="connsiteY29" fmla="*/ 2596949 h 5644254"/>
                <a:gd name="connsiteX30" fmla="*/ 2934652 w 3613562"/>
                <a:gd name="connsiteY30" fmla="*/ 2989861 h 5644254"/>
                <a:gd name="connsiteX31" fmla="*/ 2889018 w 3613562"/>
                <a:gd name="connsiteY31" fmla="*/ 3224966 h 5644254"/>
                <a:gd name="connsiteX32" fmla="*/ 2872936 w 3613562"/>
                <a:gd name="connsiteY32" fmla="*/ 3292410 h 5644254"/>
                <a:gd name="connsiteX33" fmla="*/ 2891834 w 3613562"/>
                <a:gd name="connsiteY33" fmla="*/ 3687434 h 5644254"/>
                <a:gd name="connsiteX34" fmla="*/ 2934954 w 3613562"/>
                <a:gd name="connsiteY34" fmla="*/ 3731661 h 5644254"/>
                <a:gd name="connsiteX35" fmla="*/ 3322438 w 3613562"/>
                <a:gd name="connsiteY35" fmla="*/ 4118138 h 5644254"/>
                <a:gd name="connsiteX36" fmla="*/ 3092360 w 3613562"/>
                <a:gd name="connsiteY36" fmla="*/ 5451970 h 5644254"/>
                <a:gd name="connsiteX37" fmla="*/ 2805829 w 3613562"/>
                <a:gd name="connsiteY37" fmla="*/ 5634798 h 5644254"/>
                <a:gd name="connsiteX38" fmla="*/ 1698846 w 3613562"/>
                <a:gd name="connsiteY38" fmla="*/ 5627194 h 5644254"/>
                <a:gd name="connsiteX39" fmla="*/ 1201577 w 3613562"/>
                <a:gd name="connsiteY39" fmla="*/ 5418699 h 5644254"/>
                <a:gd name="connsiteX40" fmla="*/ 927472 w 3613562"/>
                <a:gd name="connsiteY40" fmla="*/ 5033628 h 5644254"/>
                <a:gd name="connsiteX41" fmla="*/ 1149710 w 3613562"/>
                <a:gd name="connsiteY41" fmla="*/ 3922537 h 5644254"/>
                <a:gd name="connsiteX42" fmla="*/ 1416478 w 3613562"/>
                <a:gd name="connsiteY42" fmla="*/ 3711858 h 5644254"/>
                <a:gd name="connsiteX43" fmla="*/ 1421804 w 3613562"/>
                <a:gd name="connsiteY43" fmla="*/ 3655671 h 5644254"/>
                <a:gd name="connsiteX44" fmla="*/ 1091010 w 3613562"/>
                <a:gd name="connsiteY44" fmla="*/ 3121435 h 5644254"/>
                <a:gd name="connsiteX45" fmla="*/ 1084276 w 3613562"/>
                <a:gd name="connsiteY45" fmla="*/ 2797175 h 5644254"/>
                <a:gd name="connsiteX46" fmla="*/ 1042863 w 3613562"/>
                <a:gd name="connsiteY46" fmla="*/ 2728220 h 5644254"/>
                <a:gd name="connsiteX47" fmla="*/ 625928 w 3613562"/>
                <a:gd name="connsiteY47" fmla="*/ 2569911 h 5644254"/>
                <a:gd name="connsiteX48" fmla="*/ 321470 w 3613562"/>
                <a:gd name="connsiteY48" fmla="*/ 2552722 h 5644254"/>
                <a:gd name="connsiteX49" fmla="*/ 72896 w 3613562"/>
                <a:gd name="connsiteY49" fmla="*/ 2612228 h 5644254"/>
                <a:gd name="connsiteX50" fmla="*/ 3040 w 3613562"/>
                <a:gd name="connsiteY50" fmla="*/ 2584586 h 5644254"/>
                <a:gd name="connsiteX51" fmla="*/ 49779 w 3613562"/>
                <a:gd name="connsiteY51" fmla="*/ 2516537 h 5644254"/>
                <a:gd name="connsiteX52" fmla="*/ 350821 w 3613562"/>
                <a:gd name="connsiteY52" fmla="*/ 2439945 h 5644254"/>
                <a:gd name="connsiteX53" fmla="*/ 390222 w 3613562"/>
                <a:gd name="connsiteY53" fmla="*/ 2373102 h 5644254"/>
                <a:gd name="connsiteX54" fmla="*/ 334335 w 3613562"/>
                <a:gd name="connsiteY54" fmla="*/ 2134079 h 5644254"/>
                <a:gd name="connsiteX55" fmla="*/ 369818 w 3613562"/>
                <a:gd name="connsiteY55" fmla="*/ 2060201 h 5644254"/>
                <a:gd name="connsiteX56" fmla="*/ 437262 w 3613562"/>
                <a:gd name="connsiteY56" fmla="*/ 2110155 h 5644254"/>
                <a:gd name="connsiteX57" fmla="*/ 493048 w 3613562"/>
                <a:gd name="connsiteY57" fmla="*/ 2312994 h 5644254"/>
                <a:gd name="connsiteX58" fmla="*/ 634874 w 3613562"/>
                <a:gd name="connsiteY58" fmla="*/ 2465175 h 5644254"/>
                <a:gd name="connsiteX59" fmla="*/ 1077943 w 3613562"/>
                <a:gd name="connsiteY59" fmla="*/ 2639367 h 5644254"/>
                <a:gd name="connsiteX60" fmla="*/ 1130011 w 3613562"/>
                <a:gd name="connsiteY60" fmla="*/ 2618057 h 5644254"/>
                <a:gd name="connsiteX61" fmla="*/ 1328527 w 3613562"/>
                <a:gd name="connsiteY61" fmla="*/ 2307868 h 5644254"/>
                <a:gd name="connsiteX62" fmla="*/ 1350037 w 3613562"/>
                <a:gd name="connsiteY62" fmla="*/ 2232180 h 5644254"/>
                <a:gd name="connsiteX63" fmla="*/ 1395470 w 3613562"/>
                <a:gd name="connsiteY63" fmla="*/ 2083118 h 5644254"/>
                <a:gd name="connsiteX64" fmla="*/ 1343604 w 3613562"/>
                <a:gd name="connsiteY64" fmla="*/ 2094778 h 5644254"/>
                <a:gd name="connsiteX65" fmla="*/ 1156746 w 3613562"/>
                <a:gd name="connsiteY65" fmla="*/ 2202328 h 5644254"/>
                <a:gd name="connsiteX66" fmla="*/ 1107092 w 3613562"/>
                <a:gd name="connsiteY66" fmla="*/ 2207453 h 5644254"/>
                <a:gd name="connsiteX67" fmla="*/ 1109807 w 3613562"/>
                <a:gd name="connsiteY67" fmla="*/ 2157296 h 5644254"/>
                <a:gd name="connsiteX68" fmla="*/ 1253946 w 3613562"/>
                <a:gd name="connsiteY68" fmla="*/ 1952547 h 5644254"/>
                <a:gd name="connsiteX69" fmla="*/ 1268419 w 3613562"/>
                <a:gd name="connsiteY69" fmla="*/ 1890431 h 5644254"/>
                <a:gd name="connsiteX70" fmla="*/ 1233441 w 3613562"/>
                <a:gd name="connsiteY70" fmla="*/ 1557325 h 5644254"/>
                <a:gd name="connsiteX71" fmla="*/ 1189414 w 3613562"/>
                <a:gd name="connsiteY71" fmla="*/ 1497116 h 5644254"/>
                <a:gd name="connsiteX72" fmla="*/ 1174438 w 3613562"/>
                <a:gd name="connsiteY72" fmla="*/ 1495709 h 5644254"/>
                <a:gd name="connsiteX73" fmla="*/ 1090307 w 3613562"/>
                <a:gd name="connsiteY73" fmla="*/ 1359310 h 5644254"/>
                <a:gd name="connsiteX74" fmla="*/ 1128604 w 3613562"/>
                <a:gd name="connsiteY74" fmla="*/ 1323628 h 5644254"/>
                <a:gd name="connsiteX75" fmla="*/ 1358580 w 3613562"/>
                <a:gd name="connsiteY75" fmla="*/ 1238190 h 5644254"/>
                <a:gd name="connsiteX76" fmla="*/ 1426630 w 3613562"/>
                <a:gd name="connsiteY76" fmla="*/ 1154562 h 5644254"/>
                <a:gd name="connsiteX77" fmla="*/ 1299981 w 3613562"/>
                <a:gd name="connsiteY77" fmla="*/ 415376 h 5644254"/>
                <a:gd name="connsiteX78" fmla="*/ 1225299 w 3613562"/>
                <a:gd name="connsiteY78" fmla="*/ 285009 h 5644254"/>
                <a:gd name="connsiteX79" fmla="*/ 1236355 w 3613562"/>
                <a:gd name="connsiteY79" fmla="*/ 210928 h 5644254"/>
                <a:gd name="connsiteX80" fmla="*/ 1698320 w 3613562"/>
                <a:gd name="connsiteY80" fmla="*/ 11006 h 5644254"/>
                <a:gd name="connsiteX81" fmla="*/ 1840913 w 3613562"/>
                <a:gd name="connsiteY81" fmla="*/ 514 h 5644254"/>
                <a:gd name="connsiteX0" fmla="*/ 1840913 w 3613562"/>
                <a:gd name="connsiteY0" fmla="*/ 514 h 5644254"/>
                <a:gd name="connsiteX1" fmla="*/ 1983883 w 3613562"/>
                <a:gd name="connsiteY1" fmla="*/ 3969 h 5644254"/>
                <a:gd name="connsiteX2" fmla="*/ 2033838 w 3613562"/>
                <a:gd name="connsiteY2" fmla="*/ 76742 h 5644254"/>
                <a:gd name="connsiteX3" fmla="*/ 1945990 w 3613562"/>
                <a:gd name="connsiteY3" fmla="*/ 527651 h 5644254"/>
                <a:gd name="connsiteX4" fmla="*/ 2075653 w 3613562"/>
                <a:gd name="connsiteY4" fmla="*/ 1102696 h 5644254"/>
                <a:gd name="connsiteX5" fmla="*/ 2140284 w 3613562"/>
                <a:gd name="connsiteY5" fmla="*/ 1139886 h 5644254"/>
                <a:gd name="connsiteX6" fmla="*/ 2442431 w 3613562"/>
                <a:gd name="connsiteY6" fmla="*/ 1184012 h 5644254"/>
                <a:gd name="connsiteX7" fmla="*/ 2518621 w 3613562"/>
                <a:gd name="connsiteY7" fmla="*/ 1276385 h 5644254"/>
                <a:gd name="connsiteX8" fmla="*/ 2488969 w 3613562"/>
                <a:gd name="connsiteY8" fmla="*/ 1317898 h 5644254"/>
                <a:gd name="connsiteX9" fmla="*/ 2386142 w 3613562"/>
                <a:gd name="connsiteY9" fmla="*/ 1384238 h 5644254"/>
                <a:gd name="connsiteX10" fmla="*/ 2424238 w 3613562"/>
                <a:gd name="connsiteY10" fmla="*/ 1497820 h 5644254"/>
                <a:gd name="connsiteX11" fmla="*/ 2372474 w 3613562"/>
                <a:gd name="connsiteY11" fmla="*/ 1951744 h 5644254"/>
                <a:gd name="connsiteX12" fmla="*/ 2377700 w 3613562"/>
                <a:gd name="connsiteY12" fmla="*/ 2017783 h 5644254"/>
                <a:gd name="connsiteX13" fmla="*/ 2390163 w 3613562"/>
                <a:gd name="connsiteY13" fmla="*/ 2038891 h 5644254"/>
                <a:gd name="connsiteX14" fmla="*/ 2493090 w 3613562"/>
                <a:gd name="connsiteY14" fmla="*/ 2155286 h 5644254"/>
                <a:gd name="connsiteX15" fmla="*/ 2785790 w 3613562"/>
                <a:gd name="connsiteY15" fmla="*/ 2439342 h 5644254"/>
                <a:gd name="connsiteX16" fmla="*/ 2854542 w 3613562"/>
                <a:gd name="connsiteY16" fmla="*/ 2458239 h 5644254"/>
                <a:gd name="connsiteX17" fmla="*/ 3113367 w 3613562"/>
                <a:gd name="connsiteY17" fmla="*/ 2337218 h 5644254"/>
                <a:gd name="connsiteX18" fmla="*/ 3245142 w 3613562"/>
                <a:gd name="connsiteY18" fmla="*/ 2187652 h 5644254"/>
                <a:gd name="connsiteX19" fmla="*/ 3287760 w 3613562"/>
                <a:gd name="connsiteY19" fmla="*/ 2086234 h 5644254"/>
                <a:gd name="connsiteX20" fmla="*/ 3363951 w 3613562"/>
                <a:gd name="connsiteY20" fmla="*/ 2060100 h 5644254"/>
                <a:gd name="connsiteX21" fmla="*/ 3375812 w 3613562"/>
                <a:gd name="connsiteY21" fmla="*/ 2124729 h 5644254"/>
                <a:gd name="connsiteX22" fmla="*/ 3335304 w 3613562"/>
                <a:gd name="connsiteY22" fmla="*/ 2237910 h 5644254"/>
                <a:gd name="connsiteX23" fmla="*/ 3374606 w 3613562"/>
                <a:gd name="connsiteY23" fmla="*/ 2291181 h 5644254"/>
                <a:gd name="connsiteX24" fmla="*/ 3555231 w 3613562"/>
                <a:gd name="connsiteY24" fmla="*/ 2286357 h 5644254"/>
                <a:gd name="connsiteX25" fmla="*/ 3613528 w 3613562"/>
                <a:gd name="connsiteY25" fmla="*/ 2332997 h 5644254"/>
                <a:gd name="connsiteX26" fmla="*/ 3556537 w 3613562"/>
                <a:gd name="connsiteY26" fmla="*/ 2380037 h 5644254"/>
                <a:gd name="connsiteX27" fmla="*/ 3266150 w 3613562"/>
                <a:gd name="connsiteY27" fmla="*/ 2393809 h 5644254"/>
                <a:gd name="connsiteX28" fmla="*/ 2880876 w 3613562"/>
                <a:gd name="connsiteY28" fmla="*/ 2547797 h 5644254"/>
                <a:gd name="connsiteX29" fmla="*/ 2870726 w 3613562"/>
                <a:gd name="connsiteY29" fmla="*/ 2596949 h 5644254"/>
                <a:gd name="connsiteX30" fmla="*/ 2934652 w 3613562"/>
                <a:gd name="connsiteY30" fmla="*/ 2989861 h 5644254"/>
                <a:gd name="connsiteX31" fmla="*/ 2889018 w 3613562"/>
                <a:gd name="connsiteY31" fmla="*/ 3224966 h 5644254"/>
                <a:gd name="connsiteX32" fmla="*/ 2872936 w 3613562"/>
                <a:gd name="connsiteY32" fmla="*/ 3292410 h 5644254"/>
                <a:gd name="connsiteX33" fmla="*/ 2891834 w 3613562"/>
                <a:gd name="connsiteY33" fmla="*/ 3687434 h 5644254"/>
                <a:gd name="connsiteX34" fmla="*/ 2934954 w 3613562"/>
                <a:gd name="connsiteY34" fmla="*/ 3731661 h 5644254"/>
                <a:gd name="connsiteX35" fmla="*/ 3322438 w 3613562"/>
                <a:gd name="connsiteY35" fmla="*/ 4118138 h 5644254"/>
                <a:gd name="connsiteX36" fmla="*/ 3092360 w 3613562"/>
                <a:gd name="connsiteY36" fmla="*/ 5451970 h 5644254"/>
                <a:gd name="connsiteX37" fmla="*/ 2805829 w 3613562"/>
                <a:gd name="connsiteY37" fmla="*/ 5634798 h 5644254"/>
                <a:gd name="connsiteX38" fmla="*/ 1698846 w 3613562"/>
                <a:gd name="connsiteY38" fmla="*/ 5627194 h 5644254"/>
                <a:gd name="connsiteX39" fmla="*/ 1201577 w 3613562"/>
                <a:gd name="connsiteY39" fmla="*/ 5418699 h 5644254"/>
                <a:gd name="connsiteX40" fmla="*/ 927472 w 3613562"/>
                <a:gd name="connsiteY40" fmla="*/ 5033628 h 5644254"/>
                <a:gd name="connsiteX41" fmla="*/ 1149710 w 3613562"/>
                <a:gd name="connsiteY41" fmla="*/ 3922537 h 5644254"/>
                <a:gd name="connsiteX42" fmla="*/ 1416478 w 3613562"/>
                <a:gd name="connsiteY42" fmla="*/ 3711858 h 5644254"/>
                <a:gd name="connsiteX43" fmla="*/ 1421804 w 3613562"/>
                <a:gd name="connsiteY43" fmla="*/ 3655671 h 5644254"/>
                <a:gd name="connsiteX44" fmla="*/ 1091010 w 3613562"/>
                <a:gd name="connsiteY44" fmla="*/ 3121435 h 5644254"/>
                <a:gd name="connsiteX45" fmla="*/ 1084276 w 3613562"/>
                <a:gd name="connsiteY45" fmla="*/ 2797175 h 5644254"/>
                <a:gd name="connsiteX46" fmla="*/ 1042863 w 3613562"/>
                <a:gd name="connsiteY46" fmla="*/ 2728220 h 5644254"/>
                <a:gd name="connsiteX47" fmla="*/ 625928 w 3613562"/>
                <a:gd name="connsiteY47" fmla="*/ 2569911 h 5644254"/>
                <a:gd name="connsiteX48" fmla="*/ 321470 w 3613562"/>
                <a:gd name="connsiteY48" fmla="*/ 2552722 h 5644254"/>
                <a:gd name="connsiteX49" fmla="*/ 72896 w 3613562"/>
                <a:gd name="connsiteY49" fmla="*/ 2612228 h 5644254"/>
                <a:gd name="connsiteX50" fmla="*/ 3040 w 3613562"/>
                <a:gd name="connsiteY50" fmla="*/ 2584586 h 5644254"/>
                <a:gd name="connsiteX51" fmla="*/ 49779 w 3613562"/>
                <a:gd name="connsiteY51" fmla="*/ 2516537 h 5644254"/>
                <a:gd name="connsiteX52" fmla="*/ 350821 w 3613562"/>
                <a:gd name="connsiteY52" fmla="*/ 2439945 h 5644254"/>
                <a:gd name="connsiteX53" fmla="*/ 390222 w 3613562"/>
                <a:gd name="connsiteY53" fmla="*/ 2373102 h 5644254"/>
                <a:gd name="connsiteX54" fmla="*/ 334335 w 3613562"/>
                <a:gd name="connsiteY54" fmla="*/ 2134079 h 5644254"/>
                <a:gd name="connsiteX55" fmla="*/ 369818 w 3613562"/>
                <a:gd name="connsiteY55" fmla="*/ 2060201 h 5644254"/>
                <a:gd name="connsiteX56" fmla="*/ 437262 w 3613562"/>
                <a:gd name="connsiteY56" fmla="*/ 2110155 h 5644254"/>
                <a:gd name="connsiteX57" fmla="*/ 493048 w 3613562"/>
                <a:gd name="connsiteY57" fmla="*/ 2312994 h 5644254"/>
                <a:gd name="connsiteX58" fmla="*/ 634874 w 3613562"/>
                <a:gd name="connsiteY58" fmla="*/ 2465175 h 5644254"/>
                <a:gd name="connsiteX59" fmla="*/ 1077943 w 3613562"/>
                <a:gd name="connsiteY59" fmla="*/ 2639367 h 5644254"/>
                <a:gd name="connsiteX60" fmla="*/ 1130011 w 3613562"/>
                <a:gd name="connsiteY60" fmla="*/ 2618057 h 5644254"/>
                <a:gd name="connsiteX61" fmla="*/ 1328527 w 3613562"/>
                <a:gd name="connsiteY61" fmla="*/ 2307868 h 5644254"/>
                <a:gd name="connsiteX62" fmla="*/ 1350037 w 3613562"/>
                <a:gd name="connsiteY62" fmla="*/ 2232180 h 5644254"/>
                <a:gd name="connsiteX63" fmla="*/ 1395470 w 3613562"/>
                <a:gd name="connsiteY63" fmla="*/ 2083118 h 5644254"/>
                <a:gd name="connsiteX64" fmla="*/ 1343604 w 3613562"/>
                <a:gd name="connsiteY64" fmla="*/ 2094778 h 5644254"/>
                <a:gd name="connsiteX65" fmla="*/ 1156746 w 3613562"/>
                <a:gd name="connsiteY65" fmla="*/ 2202328 h 5644254"/>
                <a:gd name="connsiteX66" fmla="*/ 1107092 w 3613562"/>
                <a:gd name="connsiteY66" fmla="*/ 2207453 h 5644254"/>
                <a:gd name="connsiteX67" fmla="*/ 1109807 w 3613562"/>
                <a:gd name="connsiteY67" fmla="*/ 2157296 h 5644254"/>
                <a:gd name="connsiteX68" fmla="*/ 1253946 w 3613562"/>
                <a:gd name="connsiteY68" fmla="*/ 1952547 h 5644254"/>
                <a:gd name="connsiteX69" fmla="*/ 1268419 w 3613562"/>
                <a:gd name="connsiteY69" fmla="*/ 1890431 h 5644254"/>
                <a:gd name="connsiteX70" fmla="*/ 1233441 w 3613562"/>
                <a:gd name="connsiteY70" fmla="*/ 1557325 h 5644254"/>
                <a:gd name="connsiteX71" fmla="*/ 1189414 w 3613562"/>
                <a:gd name="connsiteY71" fmla="*/ 1497116 h 5644254"/>
                <a:gd name="connsiteX72" fmla="*/ 1174438 w 3613562"/>
                <a:gd name="connsiteY72" fmla="*/ 1495709 h 5644254"/>
                <a:gd name="connsiteX73" fmla="*/ 1090307 w 3613562"/>
                <a:gd name="connsiteY73" fmla="*/ 1359310 h 5644254"/>
                <a:gd name="connsiteX74" fmla="*/ 1128604 w 3613562"/>
                <a:gd name="connsiteY74" fmla="*/ 1323628 h 5644254"/>
                <a:gd name="connsiteX75" fmla="*/ 1358580 w 3613562"/>
                <a:gd name="connsiteY75" fmla="*/ 1238190 h 5644254"/>
                <a:gd name="connsiteX76" fmla="*/ 1426630 w 3613562"/>
                <a:gd name="connsiteY76" fmla="*/ 1154562 h 5644254"/>
                <a:gd name="connsiteX77" fmla="*/ 1299981 w 3613562"/>
                <a:gd name="connsiteY77" fmla="*/ 415376 h 5644254"/>
                <a:gd name="connsiteX78" fmla="*/ 1225299 w 3613562"/>
                <a:gd name="connsiteY78" fmla="*/ 285009 h 5644254"/>
                <a:gd name="connsiteX79" fmla="*/ 1236355 w 3613562"/>
                <a:gd name="connsiteY79" fmla="*/ 210928 h 5644254"/>
                <a:gd name="connsiteX80" fmla="*/ 1698320 w 3613562"/>
                <a:gd name="connsiteY80" fmla="*/ 11006 h 5644254"/>
                <a:gd name="connsiteX81" fmla="*/ 1840913 w 3613562"/>
                <a:gd name="connsiteY81" fmla="*/ 514 h 5644254"/>
                <a:gd name="connsiteX0" fmla="*/ 1840913 w 3613562"/>
                <a:gd name="connsiteY0" fmla="*/ 514 h 5641860"/>
                <a:gd name="connsiteX1" fmla="*/ 1983883 w 3613562"/>
                <a:gd name="connsiteY1" fmla="*/ 3969 h 5641860"/>
                <a:gd name="connsiteX2" fmla="*/ 2033838 w 3613562"/>
                <a:gd name="connsiteY2" fmla="*/ 76742 h 5641860"/>
                <a:gd name="connsiteX3" fmla="*/ 1945990 w 3613562"/>
                <a:gd name="connsiteY3" fmla="*/ 527651 h 5641860"/>
                <a:gd name="connsiteX4" fmla="*/ 2075653 w 3613562"/>
                <a:gd name="connsiteY4" fmla="*/ 1102696 h 5641860"/>
                <a:gd name="connsiteX5" fmla="*/ 2140284 w 3613562"/>
                <a:gd name="connsiteY5" fmla="*/ 1139886 h 5641860"/>
                <a:gd name="connsiteX6" fmla="*/ 2442431 w 3613562"/>
                <a:gd name="connsiteY6" fmla="*/ 1184012 h 5641860"/>
                <a:gd name="connsiteX7" fmla="*/ 2518621 w 3613562"/>
                <a:gd name="connsiteY7" fmla="*/ 1276385 h 5641860"/>
                <a:gd name="connsiteX8" fmla="*/ 2488969 w 3613562"/>
                <a:gd name="connsiteY8" fmla="*/ 1317898 h 5641860"/>
                <a:gd name="connsiteX9" fmla="*/ 2386142 w 3613562"/>
                <a:gd name="connsiteY9" fmla="*/ 1384238 h 5641860"/>
                <a:gd name="connsiteX10" fmla="*/ 2424238 w 3613562"/>
                <a:gd name="connsiteY10" fmla="*/ 1497820 h 5641860"/>
                <a:gd name="connsiteX11" fmla="*/ 2372474 w 3613562"/>
                <a:gd name="connsiteY11" fmla="*/ 1951744 h 5641860"/>
                <a:gd name="connsiteX12" fmla="*/ 2377700 w 3613562"/>
                <a:gd name="connsiteY12" fmla="*/ 2017783 h 5641860"/>
                <a:gd name="connsiteX13" fmla="*/ 2390163 w 3613562"/>
                <a:gd name="connsiteY13" fmla="*/ 2038891 h 5641860"/>
                <a:gd name="connsiteX14" fmla="*/ 2493090 w 3613562"/>
                <a:gd name="connsiteY14" fmla="*/ 2155286 h 5641860"/>
                <a:gd name="connsiteX15" fmla="*/ 2785790 w 3613562"/>
                <a:gd name="connsiteY15" fmla="*/ 2439342 h 5641860"/>
                <a:gd name="connsiteX16" fmla="*/ 2854542 w 3613562"/>
                <a:gd name="connsiteY16" fmla="*/ 2458239 h 5641860"/>
                <a:gd name="connsiteX17" fmla="*/ 3113367 w 3613562"/>
                <a:gd name="connsiteY17" fmla="*/ 2337218 h 5641860"/>
                <a:gd name="connsiteX18" fmla="*/ 3245142 w 3613562"/>
                <a:gd name="connsiteY18" fmla="*/ 2187652 h 5641860"/>
                <a:gd name="connsiteX19" fmla="*/ 3287760 w 3613562"/>
                <a:gd name="connsiteY19" fmla="*/ 2086234 h 5641860"/>
                <a:gd name="connsiteX20" fmla="*/ 3363951 w 3613562"/>
                <a:gd name="connsiteY20" fmla="*/ 2060100 h 5641860"/>
                <a:gd name="connsiteX21" fmla="*/ 3375812 w 3613562"/>
                <a:gd name="connsiteY21" fmla="*/ 2124729 h 5641860"/>
                <a:gd name="connsiteX22" fmla="*/ 3335304 w 3613562"/>
                <a:gd name="connsiteY22" fmla="*/ 2237910 h 5641860"/>
                <a:gd name="connsiteX23" fmla="*/ 3374606 w 3613562"/>
                <a:gd name="connsiteY23" fmla="*/ 2291181 h 5641860"/>
                <a:gd name="connsiteX24" fmla="*/ 3555231 w 3613562"/>
                <a:gd name="connsiteY24" fmla="*/ 2286357 h 5641860"/>
                <a:gd name="connsiteX25" fmla="*/ 3613528 w 3613562"/>
                <a:gd name="connsiteY25" fmla="*/ 2332997 h 5641860"/>
                <a:gd name="connsiteX26" fmla="*/ 3556537 w 3613562"/>
                <a:gd name="connsiteY26" fmla="*/ 2380037 h 5641860"/>
                <a:gd name="connsiteX27" fmla="*/ 3266150 w 3613562"/>
                <a:gd name="connsiteY27" fmla="*/ 2393809 h 5641860"/>
                <a:gd name="connsiteX28" fmla="*/ 2880876 w 3613562"/>
                <a:gd name="connsiteY28" fmla="*/ 2547797 h 5641860"/>
                <a:gd name="connsiteX29" fmla="*/ 2870726 w 3613562"/>
                <a:gd name="connsiteY29" fmla="*/ 2596949 h 5641860"/>
                <a:gd name="connsiteX30" fmla="*/ 2934652 w 3613562"/>
                <a:gd name="connsiteY30" fmla="*/ 2989861 h 5641860"/>
                <a:gd name="connsiteX31" fmla="*/ 2889018 w 3613562"/>
                <a:gd name="connsiteY31" fmla="*/ 3224966 h 5641860"/>
                <a:gd name="connsiteX32" fmla="*/ 2872936 w 3613562"/>
                <a:gd name="connsiteY32" fmla="*/ 3292410 h 5641860"/>
                <a:gd name="connsiteX33" fmla="*/ 2891834 w 3613562"/>
                <a:gd name="connsiteY33" fmla="*/ 3687434 h 5641860"/>
                <a:gd name="connsiteX34" fmla="*/ 2934954 w 3613562"/>
                <a:gd name="connsiteY34" fmla="*/ 3731661 h 5641860"/>
                <a:gd name="connsiteX35" fmla="*/ 3322438 w 3613562"/>
                <a:gd name="connsiteY35" fmla="*/ 4118138 h 5641860"/>
                <a:gd name="connsiteX36" fmla="*/ 3092360 w 3613562"/>
                <a:gd name="connsiteY36" fmla="*/ 5451970 h 5641860"/>
                <a:gd name="connsiteX37" fmla="*/ 2805829 w 3613562"/>
                <a:gd name="connsiteY37" fmla="*/ 5634798 h 5641860"/>
                <a:gd name="connsiteX38" fmla="*/ 1608312 w 3613562"/>
                <a:gd name="connsiteY38" fmla="*/ 5618141 h 5641860"/>
                <a:gd name="connsiteX39" fmla="*/ 1201577 w 3613562"/>
                <a:gd name="connsiteY39" fmla="*/ 5418699 h 5641860"/>
                <a:gd name="connsiteX40" fmla="*/ 927472 w 3613562"/>
                <a:gd name="connsiteY40" fmla="*/ 5033628 h 5641860"/>
                <a:gd name="connsiteX41" fmla="*/ 1149710 w 3613562"/>
                <a:gd name="connsiteY41" fmla="*/ 3922537 h 5641860"/>
                <a:gd name="connsiteX42" fmla="*/ 1416478 w 3613562"/>
                <a:gd name="connsiteY42" fmla="*/ 3711858 h 5641860"/>
                <a:gd name="connsiteX43" fmla="*/ 1421804 w 3613562"/>
                <a:gd name="connsiteY43" fmla="*/ 3655671 h 5641860"/>
                <a:gd name="connsiteX44" fmla="*/ 1091010 w 3613562"/>
                <a:gd name="connsiteY44" fmla="*/ 3121435 h 5641860"/>
                <a:gd name="connsiteX45" fmla="*/ 1084276 w 3613562"/>
                <a:gd name="connsiteY45" fmla="*/ 2797175 h 5641860"/>
                <a:gd name="connsiteX46" fmla="*/ 1042863 w 3613562"/>
                <a:gd name="connsiteY46" fmla="*/ 2728220 h 5641860"/>
                <a:gd name="connsiteX47" fmla="*/ 625928 w 3613562"/>
                <a:gd name="connsiteY47" fmla="*/ 2569911 h 5641860"/>
                <a:gd name="connsiteX48" fmla="*/ 321470 w 3613562"/>
                <a:gd name="connsiteY48" fmla="*/ 2552722 h 5641860"/>
                <a:gd name="connsiteX49" fmla="*/ 72896 w 3613562"/>
                <a:gd name="connsiteY49" fmla="*/ 2612228 h 5641860"/>
                <a:gd name="connsiteX50" fmla="*/ 3040 w 3613562"/>
                <a:gd name="connsiteY50" fmla="*/ 2584586 h 5641860"/>
                <a:gd name="connsiteX51" fmla="*/ 49779 w 3613562"/>
                <a:gd name="connsiteY51" fmla="*/ 2516537 h 5641860"/>
                <a:gd name="connsiteX52" fmla="*/ 350821 w 3613562"/>
                <a:gd name="connsiteY52" fmla="*/ 2439945 h 5641860"/>
                <a:gd name="connsiteX53" fmla="*/ 390222 w 3613562"/>
                <a:gd name="connsiteY53" fmla="*/ 2373102 h 5641860"/>
                <a:gd name="connsiteX54" fmla="*/ 334335 w 3613562"/>
                <a:gd name="connsiteY54" fmla="*/ 2134079 h 5641860"/>
                <a:gd name="connsiteX55" fmla="*/ 369818 w 3613562"/>
                <a:gd name="connsiteY55" fmla="*/ 2060201 h 5641860"/>
                <a:gd name="connsiteX56" fmla="*/ 437262 w 3613562"/>
                <a:gd name="connsiteY56" fmla="*/ 2110155 h 5641860"/>
                <a:gd name="connsiteX57" fmla="*/ 493048 w 3613562"/>
                <a:gd name="connsiteY57" fmla="*/ 2312994 h 5641860"/>
                <a:gd name="connsiteX58" fmla="*/ 634874 w 3613562"/>
                <a:gd name="connsiteY58" fmla="*/ 2465175 h 5641860"/>
                <a:gd name="connsiteX59" fmla="*/ 1077943 w 3613562"/>
                <a:gd name="connsiteY59" fmla="*/ 2639367 h 5641860"/>
                <a:gd name="connsiteX60" fmla="*/ 1130011 w 3613562"/>
                <a:gd name="connsiteY60" fmla="*/ 2618057 h 5641860"/>
                <a:gd name="connsiteX61" fmla="*/ 1328527 w 3613562"/>
                <a:gd name="connsiteY61" fmla="*/ 2307868 h 5641860"/>
                <a:gd name="connsiteX62" fmla="*/ 1350037 w 3613562"/>
                <a:gd name="connsiteY62" fmla="*/ 2232180 h 5641860"/>
                <a:gd name="connsiteX63" fmla="*/ 1395470 w 3613562"/>
                <a:gd name="connsiteY63" fmla="*/ 2083118 h 5641860"/>
                <a:gd name="connsiteX64" fmla="*/ 1343604 w 3613562"/>
                <a:gd name="connsiteY64" fmla="*/ 2094778 h 5641860"/>
                <a:gd name="connsiteX65" fmla="*/ 1156746 w 3613562"/>
                <a:gd name="connsiteY65" fmla="*/ 2202328 h 5641860"/>
                <a:gd name="connsiteX66" fmla="*/ 1107092 w 3613562"/>
                <a:gd name="connsiteY66" fmla="*/ 2207453 h 5641860"/>
                <a:gd name="connsiteX67" fmla="*/ 1109807 w 3613562"/>
                <a:gd name="connsiteY67" fmla="*/ 2157296 h 5641860"/>
                <a:gd name="connsiteX68" fmla="*/ 1253946 w 3613562"/>
                <a:gd name="connsiteY68" fmla="*/ 1952547 h 5641860"/>
                <a:gd name="connsiteX69" fmla="*/ 1268419 w 3613562"/>
                <a:gd name="connsiteY69" fmla="*/ 1890431 h 5641860"/>
                <a:gd name="connsiteX70" fmla="*/ 1233441 w 3613562"/>
                <a:gd name="connsiteY70" fmla="*/ 1557325 h 5641860"/>
                <a:gd name="connsiteX71" fmla="*/ 1189414 w 3613562"/>
                <a:gd name="connsiteY71" fmla="*/ 1497116 h 5641860"/>
                <a:gd name="connsiteX72" fmla="*/ 1174438 w 3613562"/>
                <a:gd name="connsiteY72" fmla="*/ 1495709 h 5641860"/>
                <a:gd name="connsiteX73" fmla="*/ 1090307 w 3613562"/>
                <a:gd name="connsiteY73" fmla="*/ 1359310 h 5641860"/>
                <a:gd name="connsiteX74" fmla="*/ 1128604 w 3613562"/>
                <a:gd name="connsiteY74" fmla="*/ 1323628 h 5641860"/>
                <a:gd name="connsiteX75" fmla="*/ 1358580 w 3613562"/>
                <a:gd name="connsiteY75" fmla="*/ 1238190 h 5641860"/>
                <a:gd name="connsiteX76" fmla="*/ 1426630 w 3613562"/>
                <a:gd name="connsiteY76" fmla="*/ 1154562 h 5641860"/>
                <a:gd name="connsiteX77" fmla="*/ 1299981 w 3613562"/>
                <a:gd name="connsiteY77" fmla="*/ 415376 h 5641860"/>
                <a:gd name="connsiteX78" fmla="*/ 1225299 w 3613562"/>
                <a:gd name="connsiteY78" fmla="*/ 285009 h 5641860"/>
                <a:gd name="connsiteX79" fmla="*/ 1236355 w 3613562"/>
                <a:gd name="connsiteY79" fmla="*/ 210928 h 5641860"/>
                <a:gd name="connsiteX80" fmla="*/ 1698320 w 3613562"/>
                <a:gd name="connsiteY80" fmla="*/ 11006 h 5641860"/>
                <a:gd name="connsiteX81" fmla="*/ 1840913 w 3613562"/>
                <a:gd name="connsiteY81" fmla="*/ 514 h 5641860"/>
                <a:gd name="connsiteX0" fmla="*/ 1840913 w 3613562"/>
                <a:gd name="connsiteY0" fmla="*/ 514 h 5635201"/>
                <a:gd name="connsiteX1" fmla="*/ 1983883 w 3613562"/>
                <a:gd name="connsiteY1" fmla="*/ 3969 h 5635201"/>
                <a:gd name="connsiteX2" fmla="*/ 2033838 w 3613562"/>
                <a:gd name="connsiteY2" fmla="*/ 76742 h 5635201"/>
                <a:gd name="connsiteX3" fmla="*/ 1945990 w 3613562"/>
                <a:gd name="connsiteY3" fmla="*/ 527651 h 5635201"/>
                <a:gd name="connsiteX4" fmla="*/ 2075653 w 3613562"/>
                <a:gd name="connsiteY4" fmla="*/ 1102696 h 5635201"/>
                <a:gd name="connsiteX5" fmla="*/ 2140284 w 3613562"/>
                <a:gd name="connsiteY5" fmla="*/ 1139886 h 5635201"/>
                <a:gd name="connsiteX6" fmla="*/ 2442431 w 3613562"/>
                <a:gd name="connsiteY6" fmla="*/ 1184012 h 5635201"/>
                <a:gd name="connsiteX7" fmla="*/ 2518621 w 3613562"/>
                <a:gd name="connsiteY7" fmla="*/ 1276385 h 5635201"/>
                <a:gd name="connsiteX8" fmla="*/ 2488969 w 3613562"/>
                <a:gd name="connsiteY8" fmla="*/ 1317898 h 5635201"/>
                <a:gd name="connsiteX9" fmla="*/ 2386142 w 3613562"/>
                <a:gd name="connsiteY9" fmla="*/ 1384238 h 5635201"/>
                <a:gd name="connsiteX10" fmla="*/ 2424238 w 3613562"/>
                <a:gd name="connsiteY10" fmla="*/ 1497820 h 5635201"/>
                <a:gd name="connsiteX11" fmla="*/ 2372474 w 3613562"/>
                <a:gd name="connsiteY11" fmla="*/ 1951744 h 5635201"/>
                <a:gd name="connsiteX12" fmla="*/ 2377700 w 3613562"/>
                <a:gd name="connsiteY12" fmla="*/ 2017783 h 5635201"/>
                <a:gd name="connsiteX13" fmla="*/ 2390163 w 3613562"/>
                <a:gd name="connsiteY13" fmla="*/ 2038891 h 5635201"/>
                <a:gd name="connsiteX14" fmla="*/ 2493090 w 3613562"/>
                <a:gd name="connsiteY14" fmla="*/ 2155286 h 5635201"/>
                <a:gd name="connsiteX15" fmla="*/ 2785790 w 3613562"/>
                <a:gd name="connsiteY15" fmla="*/ 2439342 h 5635201"/>
                <a:gd name="connsiteX16" fmla="*/ 2854542 w 3613562"/>
                <a:gd name="connsiteY16" fmla="*/ 2458239 h 5635201"/>
                <a:gd name="connsiteX17" fmla="*/ 3113367 w 3613562"/>
                <a:gd name="connsiteY17" fmla="*/ 2337218 h 5635201"/>
                <a:gd name="connsiteX18" fmla="*/ 3245142 w 3613562"/>
                <a:gd name="connsiteY18" fmla="*/ 2187652 h 5635201"/>
                <a:gd name="connsiteX19" fmla="*/ 3287760 w 3613562"/>
                <a:gd name="connsiteY19" fmla="*/ 2086234 h 5635201"/>
                <a:gd name="connsiteX20" fmla="*/ 3363951 w 3613562"/>
                <a:gd name="connsiteY20" fmla="*/ 2060100 h 5635201"/>
                <a:gd name="connsiteX21" fmla="*/ 3375812 w 3613562"/>
                <a:gd name="connsiteY21" fmla="*/ 2124729 h 5635201"/>
                <a:gd name="connsiteX22" fmla="*/ 3335304 w 3613562"/>
                <a:gd name="connsiteY22" fmla="*/ 2237910 h 5635201"/>
                <a:gd name="connsiteX23" fmla="*/ 3374606 w 3613562"/>
                <a:gd name="connsiteY23" fmla="*/ 2291181 h 5635201"/>
                <a:gd name="connsiteX24" fmla="*/ 3555231 w 3613562"/>
                <a:gd name="connsiteY24" fmla="*/ 2286357 h 5635201"/>
                <a:gd name="connsiteX25" fmla="*/ 3613528 w 3613562"/>
                <a:gd name="connsiteY25" fmla="*/ 2332997 h 5635201"/>
                <a:gd name="connsiteX26" fmla="*/ 3556537 w 3613562"/>
                <a:gd name="connsiteY26" fmla="*/ 2380037 h 5635201"/>
                <a:gd name="connsiteX27" fmla="*/ 3266150 w 3613562"/>
                <a:gd name="connsiteY27" fmla="*/ 2393809 h 5635201"/>
                <a:gd name="connsiteX28" fmla="*/ 2880876 w 3613562"/>
                <a:gd name="connsiteY28" fmla="*/ 2547797 h 5635201"/>
                <a:gd name="connsiteX29" fmla="*/ 2870726 w 3613562"/>
                <a:gd name="connsiteY29" fmla="*/ 2596949 h 5635201"/>
                <a:gd name="connsiteX30" fmla="*/ 2934652 w 3613562"/>
                <a:gd name="connsiteY30" fmla="*/ 2989861 h 5635201"/>
                <a:gd name="connsiteX31" fmla="*/ 2889018 w 3613562"/>
                <a:gd name="connsiteY31" fmla="*/ 3224966 h 5635201"/>
                <a:gd name="connsiteX32" fmla="*/ 2872936 w 3613562"/>
                <a:gd name="connsiteY32" fmla="*/ 3292410 h 5635201"/>
                <a:gd name="connsiteX33" fmla="*/ 2891834 w 3613562"/>
                <a:gd name="connsiteY33" fmla="*/ 3687434 h 5635201"/>
                <a:gd name="connsiteX34" fmla="*/ 2934954 w 3613562"/>
                <a:gd name="connsiteY34" fmla="*/ 3731661 h 5635201"/>
                <a:gd name="connsiteX35" fmla="*/ 3322438 w 3613562"/>
                <a:gd name="connsiteY35" fmla="*/ 4118138 h 5635201"/>
                <a:gd name="connsiteX36" fmla="*/ 3092360 w 3613562"/>
                <a:gd name="connsiteY36" fmla="*/ 5451970 h 5635201"/>
                <a:gd name="connsiteX37" fmla="*/ 2805829 w 3613562"/>
                <a:gd name="connsiteY37" fmla="*/ 5625744 h 5635201"/>
                <a:gd name="connsiteX38" fmla="*/ 1608312 w 3613562"/>
                <a:gd name="connsiteY38" fmla="*/ 5618141 h 5635201"/>
                <a:gd name="connsiteX39" fmla="*/ 1201577 w 3613562"/>
                <a:gd name="connsiteY39" fmla="*/ 5418699 h 5635201"/>
                <a:gd name="connsiteX40" fmla="*/ 927472 w 3613562"/>
                <a:gd name="connsiteY40" fmla="*/ 5033628 h 5635201"/>
                <a:gd name="connsiteX41" fmla="*/ 1149710 w 3613562"/>
                <a:gd name="connsiteY41" fmla="*/ 3922537 h 5635201"/>
                <a:gd name="connsiteX42" fmla="*/ 1416478 w 3613562"/>
                <a:gd name="connsiteY42" fmla="*/ 3711858 h 5635201"/>
                <a:gd name="connsiteX43" fmla="*/ 1421804 w 3613562"/>
                <a:gd name="connsiteY43" fmla="*/ 3655671 h 5635201"/>
                <a:gd name="connsiteX44" fmla="*/ 1091010 w 3613562"/>
                <a:gd name="connsiteY44" fmla="*/ 3121435 h 5635201"/>
                <a:gd name="connsiteX45" fmla="*/ 1084276 w 3613562"/>
                <a:gd name="connsiteY45" fmla="*/ 2797175 h 5635201"/>
                <a:gd name="connsiteX46" fmla="*/ 1042863 w 3613562"/>
                <a:gd name="connsiteY46" fmla="*/ 2728220 h 5635201"/>
                <a:gd name="connsiteX47" fmla="*/ 625928 w 3613562"/>
                <a:gd name="connsiteY47" fmla="*/ 2569911 h 5635201"/>
                <a:gd name="connsiteX48" fmla="*/ 321470 w 3613562"/>
                <a:gd name="connsiteY48" fmla="*/ 2552722 h 5635201"/>
                <a:gd name="connsiteX49" fmla="*/ 72896 w 3613562"/>
                <a:gd name="connsiteY49" fmla="*/ 2612228 h 5635201"/>
                <a:gd name="connsiteX50" fmla="*/ 3040 w 3613562"/>
                <a:gd name="connsiteY50" fmla="*/ 2584586 h 5635201"/>
                <a:gd name="connsiteX51" fmla="*/ 49779 w 3613562"/>
                <a:gd name="connsiteY51" fmla="*/ 2516537 h 5635201"/>
                <a:gd name="connsiteX52" fmla="*/ 350821 w 3613562"/>
                <a:gd name="connsiteY52" fmla="*/ 2439945 h 5635201"/>
                <a:gd name="connsiteX53" fmla="*/ 390222 w 3613562"/>
                <a:gd name="connsiteY53" fmla="*/ 2373102 h 5635201"/>
                <a:gd name="connsiteX54" fmla="*/ 334335 w 3613562"/>
                <a:gd name="connsiteY54" fmla="*/ 2134079 h 5635201"/>
                <a:gd name="connsiteX55" fmla="*/ 369818 w 3613562"/>
                <a:gd name="connsiteY55" fmla="*/ 2060201 h 5635201"/>
                <a:gd name="connsiteX56" fmla="*/ 437262 w 3613562"/>
                <a:gd name="connsiteY56" fmla="*/ 2110155 h 5635201"/>
                <a:gd name="connsiteX57" fmla="*/ 493048 w 3613562"/>
                <a:gd name="connsiteY57" fmla="*/ 2312994 h 5635201"/>
                <a:gd name="connsiteX58" fmla="*/ 634874 w 3613562"/>
                <a:gd name="connsiteY58" fmla="*/ 2465175 h 5635201"/>
                <a:gd name="connsiteX59" fmla="*/ 1077943 w 3613562"/>
                <a:gd name="connsiteY59" fmla="*/ 2639367 h 5635201"/>
                <a:gd name="connsiteX60" fmla="*/ 1130011 w 3613562"/>
                <a:gd name="connsiteY60" fmla="*/ 2618057 h 5635201"/>
                <a:gd name="connsiteX61" fmla="*/ 1328527 w 3613562"/>
                <a:gd name="connsiteY61" fmla="*/ 2307868 h 5635201"/>
                <a:gd name="connsiteX62" fmla="*/ 1350037 w 3613562"/>
                <a:gd name="connsiteY62" fmla="*/ 2232180 h 5635201"/>
                <a:gd name="connsiteX63" fmla="*/ 1395470 w 3613562"/>
                <a:gd name="connsiteY63" fmla="*/ 2083118 h 5635201"/>
                <a:gd name="connsiteX64" fmla="*/ 1343604 w 3613562"/>
                <a:gd name="connsiteY64" fmla="*/ 2094778 h 5635201"/>
                <a:gd name="connsiteX65" fmla="*/ 1156746 w 3613562"/>
                <a:gd name="connsiteY65" fmla="*/ 2202328 h 5635201"/>
                <a:gd name="connsiteX66" fmla="*/ 1107092 w 3613562"/>
                <a:gd name="connsiteY66" fmla="*/ 2207453 h 5635201"/>
                <a:gd name="connsiteX67" fmla="*/ 1109807 w 3613562"/>
                <a:gd name="connsiteY67" fmla="*/ 2157296 h 5635201"/>
                <a:gd name="connsiteX68" fmla="*/ 1253946 w 3613562"/>
                <a:gd name="connsiteY68" fmla="*/ 1952547 h 5635201"/>
                <a:gd name="connsiteX69" fmla="*/ 1268419 w 3613562"/>
                <a:gd name="connsiteY69" fmla="*/ 1890431 h 5635201"/>
                <a:gd name="connsiteX70" fmla="*/ 1233441 w 3613562"/>
                <a:gd name="connsiteY70" fmla="*/ 1557325 h 5635201"/>
                <a:gd name="connsiteX71" fmla="*/ 1189414 w 3613562"/>
                <a:gd name="connsiteY71" fmla="*/ 1497116 h 5635201"/>
                <a:gd name="connsiteX72" fmla="*/ 1174438 w 3613562"/>
                <a:gd name="connsiteY72" fmla="*/ 1495709 h 5635201"/>
                <a:gd name="connsiteX73" fmla="*/ 1090307 w 3613562"/>
                <a:gd name="connsiteY73" fmla="*/ 1359310 h 5635201"/>
                <a:gd name="connsiteX74" fmla="*/ 1128604 w 3613562"/>
                <a:gd name="connsiteY74" fmla="*/ 1323628 h 5635201"/>
                <a:gd name="connsiteX75" fmla="*/ 1358580 w 3613562"/>
                <a:gd name="connsiteY75" fmla="*/ 1238190 h 5635201"/>
                <a:gd name="connsiteX76" fmla="*/ 1426630 w 3613562"/>
                <a:gd name="connsiteY76" fmla="*/ 1154562 h 5635201"/>
                <a:gd name="connsiteX77" fmla="*/ 1299981 w 3613562"/>
                <a:gd name="connsiteY77" fmla="*/ 415376 h 5635201"/>
                <a:gd name="connsiteX78" fmla="*/ 1225299 w 3613562"/>
                <a:gd name="connsiteY78" fmla="*/ 285009 h 5635201"/>
                <a:gd name="connsiteX79" fmla="*/ 1236355 w 3613562"/>
                <a:gd name="connsiteY79" fmla="*/ 210928 h 5635201"/>
                <a:gd name="connsiteX80" fmla="*/ 1698320 w 3613562"/>
                <a:gd name="connsiteY80" fmla="*/ 11006 h 5635201"/>
                <a:gd name="connsiteX81" fmla="*/ 1840913 w 3613562"/>
                <a:gd name="connsiteY81" fmla="*/ 514 h 563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613562" h="5635201">
                  <a:moveTo>
                    <a:pt x="1840913" y="514"/>
                  </a:moveTo>
                  <a:cubicBezTo>
                    <a:pt x="1888519" y="-756"/>
                    <a:pt x="1936188" y="300"/>
                    <a:pt x="1983883" y="3969"/>
                  </a:cubicBezTo>
                  <a:cubicBezTo>
                    <a:pt x="2050223" y="9096"/>
                    <a:pt x="2055148" y="15830"/>
                    <a:pt x="2033838" y="76742"/>
                  </a:cubicBezTo>
                  <a:cubicBezTo>
                    <a:pt x="1982676" y="222891"/>
                    <a:pt x="1951617" y="372958"/>
                    <a:pt x="1945990" y="527651"/>
                  </a:cubicBezTo>
                  <a:cubicBezTo>
                    <a:pt x="1938550" y="730490"/>
                    <a:pt x="1982074" y="922172"/>
                    <a:pt x="2075653" y="1102696"/>
                  </a:cubicBezTo>
                  <a:cubicBezTo>
                    <a:pt x="2090528" y="1131443"/>
                    <a:pt x="2112240" y="1139182"/>
                    <a:pt x="2140284" y="1139886"/>
                  </a:cubicBezTo>
                  <a:cubicBezTo>
                    <a:pt x="2242809" y="1142298"/>
                    <a:pt x="2342218" y="1164813"/>
                    <a:pt x="2442431" y="1184012"/>
                  </a:cubicBezTo>
                  <a:cubicBezTo>
                    <a:pt x="2498619" y="1194768"/>
                    <a:pt x="2508370" y="1234068"/>
                    <a:pt x="2518621" y="1276385"/>
                  </a:cubicBezTo>
                  <a:cubicBezTo>
                    <a:pt x="2524050" y="1298701"/>
                    <a:pt x="2504650" y="1308349"/>
                    <a:pt x="2488969" y="1317898"/>
                  </a:cubicBezTo>
                  <a:cubicBezTo>
                    <a:pt x="2453387" y="1339508"/>
                    <a:pt x="2401823" y="1352878"/>
                    <a:pt x="2386142" y="1384238"/>
                  </a:cubicBezTo>
                  <a:cubicBezTo>
                    <a:pt x="2369658" y="1417307"/>
                    <a:pt x="2411673" y="1458518"/>
                    <a:pt x="2424238" y="1497820"/>
                  </a:cubicBezTo>
                  <a:cubicBezTo>
                    <a:pt x="2475300" y="1657436"/>
                    <a:pt x="2453890" y="1808109"/>
                    <a:pt x="2372474" y="1951744"/>
                  </a:cubicBezTo>
                  <a:cubicBezTo>
                    <a:pt x="2358099" y="1977076"/>
                    <a:pt x="2347244" y="1997278"/>
                    <a:pt x="2377700" y="2017783"/>
                  </a:cubicBezTo>
                  <a:cubicBezTo>
                    <a:pt x="2383932" y="2022005"/>
                    <a:pt x="2389762" y="2031554"/>
                    <a:pt x="2390163" y="2038891"/>
                  </a:cubicBezTo>
                  <a:cubicBezTo>
                    <a:pt x="2393984" y="2105230"/>
                    <a:pt x="2445648" y="2126841"/>
                    <a:pt x="2493090" y="2155286"/>
                  </a:cubicBezTo>
                  <a:cubicBezTo>
                    <a:pt x="2612502" y="2226955"/>
                    <a:pt x="2710002" y="2322745"/>
                    <a:pt x="2785790" y="2439342"/>
                  </a:cubicBezTo>
                  <a:cubicBezTo>
                    <a:pt x="2805692" y="2469898"/>
                    <a:pt x="2822779" y="2473818"/>
                    <a:pt x="2854542" y="2458239"/>
                  </a:cubicBezTo>
                  <a:cubicBezTo>
                    <a:pt x="2939980" y="2416223"/>
                    <a:pt x="3027025" y="2377426"/>
                    <a:pt x="3113367" y="2337218"/>
                  </a:cubicBezTo>
                  <a:cubicBezTo>
                    <a:pt x="3179104" y="2306662"/>
                    <a:pt x="3222626" y="2257208"/>
                    <a:pt x="3245142" y="2187652"/>
                  </a:cubicBezTo>
                  <a:cubicBezTo>
                    <a:pt x="3256400" y="2152875"/>
                    <a:pt x="3271679" y="2119100"/>
                    <a:pt x="3287760" y="2086234"/>
                  </a:cubicBezTo>
                  <a:cubicBezTo>
                    <a:pt x="3303642" y="2053566"/>
                    <a:pt x="3332289" y="2046229"/>
                    <a:pt x="3363951" y="2060100"/>
                  </a:cubicBezTo>
                  <a:cubicBezTo>
                    <a:pt x="3396920" y="2074674"/>
                    <a:pt x="3383954" y="2101109"/>
                    <a:pt x="3375812" y="2124729"/>
                  </a:cubicBezTo>
                  <a:cubicBezTo>
                    <a:pt x="3362644" y="2162524"/>
                    <a:pt x="3347566" y="2199815"/>
                    <a:pt x="3335304" y="2237910"/>
                  </a:cubicBezTo>
                  <a:cubicBezTo>
                    <a:pt x="3319020" y="2288469"/>
                    <a:pt x="3322740" y="2292590"/>
                    <a:pt x="3374606" y="2291181"/>
                  </a:cubicBezTo>
                  <a:lnTo>
                    <a:pt x="3555231" y="2286357"/>
                  </a:lnTo>
                  <a:cubicBezTo>
                    <a:pt x="3588601" y="2285251"/>
                    <a:pt x="3612422" y="2297616"/>
                    <a:pt x="3613528" y="2332997"/>
                  </a:cubicBezTo>
                  <a:cubicBezTo>
                    <a:pt x="3614634" y="2370087"/>
                    <a:pt x="3589205" y="2379436"/>
                    <a:pt x="3556537" y="2380037"/>
                  </a:cubicBezTo>
                  <a:cubicBezTo>
                    <a:pt x="3459540" y="2381747"/>
                    <a:pt x="3361739" y="2375615"/>
                    <a:pt x="3266150" y="2393809"/>
                  </a:cubicBezTo>
                  <a:cubicBezTo>
                    <a:pt x="3128243" y="2419943"/>
                    <a:pt x="3009836" y="2497540"/>
                    <a:pt x="2880876" y="2547797"/>
                  </a:cubicBezTo>
                  <a:cubicBezTo>
                    <a:pt x="2851527" y="2559256"/>
                    <a:pt x="2863690" y="2578153"/>
                    <a:pt x="2870726" y="2596949"/>
                  </a:cubicBezTo>
                  <a:cubicBezTo>
                    <a:pt x="2918168" y="2723699"/>
                    <a:pt x="2940180" y="2853764"/>
                    <a:pt x="2934652" y="2989861"/>
                  </a:cubicBezTo>
                  <a:cubicBezTo>
                    <a:pt x="2931336" y="3071478"/>
                    <a:pt x="2912538" y="3148171"/>
                    <a:pt x="2889018" y="3224966"/>
                  </a:cubicBezTo>
                  <a:cubicBezTo>
                    <a:pt x="2882184" y="3247179"/>
                    <a:pt x="2870122" y="3271001"/>
                    <a:pt x="2872936" y="3292410"/>
                  </a:cubicBezTo>
                  <a:cubicBezTo>
                    <a:pt x="2890124" y="3423682"/>
                    <a:pt x="2881379" y="3556061"/>
                    <a:pt x="2891834" y="3687434"/>
                  </a:cubicBezTo>
                  <a:cubicBezTo>
                    <a:pt x="2894044" y="3715075"/>
                    <a:pt x="2917966" y="3720604"/>
                    <a:pt x="2934954" y="3731661"/>
                  </a:cubicBezTo>
                  <a:cubicBezTo>
                    <a:pt x="3091254" y="3833381"/>
                    <a:pt x="3224637" y="3958220"/>
                    <a:pt x="3322438" y="4118138"/>
                  </a:cubicBezTo>
                  <a:cubicBezTo>
                    <a:pt x="3593627" y="4561308"/>
                    <a:pt x="3498238" y="5112030"/>
                    <a:pt x="3092360" y="5451970"/>
                  </a:cubicBezTo>
                  <a:lnTo>
                    <a:pt x="2805829" y="5625744"/>
                  </a:lnTo>
                  <a:cubicBezTo>
                    <a:pt x="2528309" y="5642877"/>
                    <a:pt x="1910392" y="5634542"/>
                    <a:pt x="1608312" y="5618141"/>
                  </a:cubicBezTo>
                  <a:cubicBezTo>
                    <a:pt x="1387713" y="5628901"/>
                    <a:pt x="1315050" y="5516118"/>
                    <a:pt x="1201577" y="5418699"/>
                  </a:cubicBezTo>
                  <a:cubicBezTo>
                    <a:pt x="1088104" y="5321280"/>
                    <a:pt x="986173" y="5184300"/>
                    <a:pt x="927472" y="5033628"/>
                  </a:cubicBezTo>
                  <a:cubicBezTo>
                    <a:pt x="764940" y="4616693"/>
                    <a:pt x="850078" y="4247402"/>
                    <a:pt x="1149710" y="3922537"/>
                  </a:cubicBezTo>
                  <a:cubicBezTo>
                    <a:pt x="1227208" y="3838508"/>
                    <a:pt x="1316867" y="3768046"/>
                    <a:pt x="1416478" y="3711858"/>
                  </a:cubicBezTo>
                  <a:cubicBezTo>
                    <a:pt x="1450350" y="3692760"/>
                    <a:pt x="1455879" y="3683413"/>
                    <a:pt x="1421804" y="3655671"/>
                  </a:cubicBezTo>
                  <a:cubicBezTo>
                    <a:pt x="1250528" y="3515954"/>
                    <a:pt x="1133226" y="3341562"/>
                    <a:pt x="1091010" y="3121435"/>
                  </a:cubicBezTo>
                  <a:cubicBezTo>
                    <a:pt x="1070305" y="3013783"/>
                    <a:pt x="1066987" y="2905428"/>
                    <a:pt x="1084276" y="2797175"/>
                  </a:cubicBezTo>
                  <a:cubicBezTo>
                    <a:pt x="1090307" y="2759380"/>
                    <a:pt x="1081160" y="2741790"/>
                    <a:pt x="1042863" y="2728220"/>
                  </a:cubicBezTo>
                  <a:cubicBezTo>
                    <a:pt x="902846" y="2678265"/>
                    <a:pt x="763433" y="2626300"/>
                    <a:pt x="625928" y="2569911"/>
                  </a:cubicBezTo>
                  <a:cubicBezTo>
                    <a:pt x="525112" y="2528499"/>
                    <a:pt x="424799" y="2527292"/>
                    <a:pt x="321470" y="2552722"/>
                  </a:cubicBezTo>
                  <a:lnTo>
                    <a:pt x="72896" y="2612228"/>
                  </a:lnTo>
                  <a:cubicBezTo>
                    <a:pt x="42842" y="2619464"/>
                    <a:pt x="13594" y="2620469"/>
                    <a:pt x="3040" y="2584586"/>
                  </a:cubicBezTo>
                  <a:cubicBezTo>
                    <a:pt x="-8421" y="2545486"/>
                    <a:pt x="13693" y="2525684"/>
                    <a:pt x="49779" y="2516537"/>
                  </a:cubicBezTo>
                  <a:cubicBezTo>
                    <a:pt x="150093" y="2491006"/>
                    <a:pt x="249904" y="2463064"/>
                    <a:pt x="350821" y="2439945"/>
                  </a:cubicBezTo>
                  <a:cubicBezTo>
                    <a:pt x="392533" y="2430396"/>
                    <a:pt x="399670" y="2410796"/>
                    <a:pt x="390222" y="2373102"/>
                  </a:cubicBezTo>
                  <a:cubicBezTo>
                    <a:pt x="370220" y="2293795"/>
                    <a:pt x="352930" y="2213786"/>
                    <a:pt x="334335" y="2134079"/>
                  </a:cubicBezTo>
                  <a:cubicBezTo>
                    <a:pt x="326395" y="2099803"/>
                    <a:pt x="327200" y="2068944"/>
                    <a:pt x="369818" y="2060201"/>
                  </a:cubicBezTo>
                  <a:cubicBezTo>
                    <a:pt x="409521" y="2052059"/>
                    <a:pt x="427915" y="2075076"/>
                    <a:pt x="437262" y="2110155"/>
                  </a:cubicBezTo>
                  <a:cubicBezTo>
                    <a:pt x="455254" y="2177902"/>
                    <a:pt x="472644" y="2245951"/>
                    <a:pt x="493048" y="2312994"/>
                  </a:cubicBezTo>
                  <a:cubicBezTo>
                    <a:pt x="515363" y="2386068"/>
                    <a:pt x="563207" y="2437131"/>
                    <a:pt x="634874" y="2465175"/>
                  </a:cubicBezTo>
                  <a:lnTo>
                    <a:pt x="1077943" y="2639367"/>
                  </a:lnTo>
                  <a:cubicBezTo>
                    <a:pt x="1104278" y="2649820"/>
                    <a:pt x="1119055" y="2649116"/>
                    <a:pt x="1130011" y="2618057"/>
                  </a:cubicBezTo>
                  <a:cubicBezTo>
                    <a:pt x="1171824" y="2499449"/>
                    <a:pt x="1241783" y="2398031"/>
                    <a:pt x="1328527" y="2307868"/>
                  </a:cubicBezTo>
                  <a:cubicBezTo>
                    <a:pt x="1349635" y="2285856"/>
                    <a:pt x="1358380" y="2264948"/>
                    <a:pt x="1350037" y="2232180"/>
                  </a:cubicBezTo>
                  <a:cubicBezTo>
                    <a:pt x="1335864" y="2176094"/>
                    <a:pt x="1369236" y="2129555"/>
                    <a:pt x="1395470" y="2083118"/>
                  </a:cubicBezTo>
                  <a:cubicBezTo>
                    <a:pt x="1371748" y="2068543"/>
                    <a:pt x="1358280" y="2086535"/>
                    <a:pt x="1343604" y="2094778"/>
                  </a:cubicBezTo>
                  <a:cubicBezTo>
                    <a:pt x="1280984" y="2129958"/>
                    <a:pt x="1219167" y="2166645"/>
                    <a:pt x="1156746" y="2202328"/>
                  </a:cubicBezTo>
                  <a:cubicBezTo>
                    <a:pt x="1141268" y="2211173"/>
                    <a:pt x="1125086" y="2225145"/>
                    <a:pt x="1107092" y="2207453"/>
                  </a:cubicBezTo>
                  <a:cubicBezTo>
                    <a:pt x="1089502" y="2190266"/>
                    <a:pt x="1100962" y="2172876"/>
                    <a:pt x="1109807" y="2157296"/>
                  </a:cubicBezTo>
                  <a:cubicBezTo>
                    <a:pt x="1151521" y="2084625"/>
                    <a:pt x="1199867" y="2016577"/>
                    <a:pt x="1253946" y="1952547"/>
                  </a:cubicBezTo>
                  <a:cubicBezTo>
                    <a:pt x="1269324" y="1934356"/>
                    <a:pt x="1281686" y="1918374"/>
                    <a:pt x="1268419" y="1890431"/>
                  </a:cubicBezTo>
                  <a:cubicBezTo>
                    <a:pt x="1217960" y="1783985"/>
                    <a:pt x="1209416" y="1671710"/>
                    <a:pt x="1233441" y="1557325"/>
                  </a:cubicBezTo>
                  <a:cubicBezTo>
                    <a:pt x="1241984" y="1516918"/>
                    <a:pt x="1232133" y="1496815"/>
                    <a:pt x="1189414" y="1497116"/>
                  </a:cubicBezTo>
                  <a:cubicBezTo>
                    <a:pt x="1184388" y="1497116"/>
                    <a:pt x="1179463" y="1496211"/>
                    <a:pt x="1174438" y="1495709"/>
                  </a:cubicBezTo>
                  <a:cubicBezTo>
                    <a:pt x="1065078" y="1483748"/>
                    <a:pt x="1053619" y="1464549"/>
                    <a:pt x="1090307" y="1359310"/>
                  </a:cubicBezTo>
                  <a:cubicBezTo>
                    <a:pt x="1097242" y="1339407"/>
                    <a:pt x="1110511" y="1330462"/>
                    <a:pt x="1128604" y="1323628"/>
                  </a:cubicBezTo>
                  <a:cubicBezTo>
                    <a:pt x="1205196" y="1294880"/>
                    <a:pt x="1280179" y="1260404"/>
                    <a:pt x="1358580" y="1238190"/>
                  </a:cubicBezTo>
                  <a:cubicBezTo>
                    <a:pt x="1406828" y="1224519"/>
                    <a:pt x="1420900" y="1197984"/>
                    <a:pt x="1426630" y="1154562"/>
                  </a:cubicBezTo>
                  <a:cubicBezTo>
                    <a:pt x="1461005" y="894831"/>
                    <a:pt x="1418688" y="648570"/>
                    <a:pt x="1299981" y="415376"/>
                  </a:cubicBezTo>
                  <a:cubicBezTo>
                    <a:pt x="1277264" y="370748"/>
                    <a:pt x="1251633" y="327526"/>
                    <a:pt x="1225299" y="285009"/>
                  </a:cubicBezTo>
                  <a:cubicBezTo>
                    <a:pt x="1207206" y="255759"/>
                    <a:pt x="1210322" y="234650"/>
                    <a:pt x="1236355" y="210928"/>
                  </a:cubicBezTo>
                  <a:cubicBezTo>
                    <a:pt x="1368029" y="91115"/>
                    <a:pt x="1524732" y="31611"/>
                    <a:pt x="1698320" y="11006"/>
                  </a:cubicBezTo>
                  <a:cubicBezTo>
                    <a:pt x="1745763" y="5376"/>
                    <a:pt x="1793307" y="1783"/>
                    <a:pt x="1840913" y="51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5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194">
              <a:extLst>
                <a:ext uri="{FF2B5EF4-FFF2-40B4-BE49-F238E27FC236}">
                  <a16:creationId xmlns:a16="http://schemas.microsoft.com/office/drawing/2014/main" id="{EC0D3ADE-3137-4DB7-A832-3154575582D3}"/>
                </a:ext>
              </a:extLst>
            </p:cNvPr>
            <p:cNvSpPr/>
            <p:nvPr/>
          </p:nvSpPr>
          <p:spPr>
            <a:xfrm>
              <a:off x="8420669" y="1810483"/>
              <a:ext cx="2297016" cy="4296515"/>
            </a:xfrm>
            <a:custGeom>
              <a:avLst/>
              <a:gdLst>
                <a:gd name="connsiteX0" fmla="*/ 665425 w 1342512"/>
                <a:gd name="connsiteY0" fmla="*/ 1517851 h 2500938"/>
                <a:gd name="connsiteX1" fmla="*/ 802840 w 1342512"/>
                <a:gd name="connsiteY1" fmla="*/ 1528141 h 2500938"/>
                <a:gd name="connsiteX2" fmla="*/ 822479 w 1342512"/>
                <a:gd name="connsiteY2" fmla="*/ 1561951 h 2500938"/>
                <a:gd name="connsiteX3" fmla="*/ 719285 w 1342512"/>
                <a:gd name="connsiteY3" fmla="*/ 1836016 h 2500938"/>
                <a:gd name="connsiteX4" fmla="*/ 668659 w 1342512"/>
                <a:gd name="connsiteY4" fmla="*/ 2016531 h 2500938"/>
                <a:gd name="connsiteX5" fmla="*/ 687769 w 1342512"/>
                <a:gd name="connsiteY5" fmla="*/ 2062865 h 2500938"/>
                <a:gd name="connsiteX6" fmla="*/ 1009344 w 1342512"/>
                <a:gd name="connsiteY6" fmla="*/ 2171468 h 2500938"/>
                <a:gd name="connsiteX7" fmla="*/ 1032746 w 1342512"/>
                <a:gd name="connsiteY7" fmla="*/ 2173350 h 2500938"/>
                <a:gd name="connsiteX8" fmla="*/ 1080962 w 1342512"/>
                <a:gd name="connsiteY8" fmla="*/ 2136835 h 2500938"/>
                <a:gd name="connsiteX9" fmla="*/ 1090311 w 1342512"/>
                <a:gd name="connsiteY9" fmla="*/ 1814201 h 2500938"/>
                <a:gd name="connsiteX10" fmla="*/ 1102424 w 1342512"/>
                <a:gd name="connsiteY10" fmla="*/ 1668025 h 2500938"/>
                <a:gd name="connsiteX11" fmla="*/ 1125238 w 1342512"/>
                <a:gd name="connsiteY11" fmla="*/ 1659088 h 2500938"/>
                <a:gd name="connsiteX12" fmla="*/ 1341915 w 1342512"/>
                <a:gd name="connsiteY12" fmla="*/ 2034347 h 2500938"/>
                <a:gd name="connsiteX13" fmla="*/ 1186507 w 1342512"/>
                <a:gd name="connsiteY13" fmla="*/ 2388027 h 2500938"/>
                <a:gd name="connsiteX14" fmla="*/ 1059441 w 1342512"/>
                <a:gd name="connsiteY14" fmla="*/ 2481989 h 2500938"/>
                <a:gd name="connsiteX15" fmla="*/ 969478 w 1342512"/>
                <a:gd name="connsiteY15" fmla="*/ 2499512 h 2500938"/>
                <a:gd name="connsiteX16" fmla="*/ 483499 w 1342512"/>
                <a:gd name="connsiteY16" fmla="*/ 2465819 h 2500938"/>
                <a:gd name="connsiteX17" fmla="*/ 252239 w 1342512"/>
                <a:gd name="connsiteY17" fmla="*/ 2449473 h 2500938"/>
                <a:gd name="connsiteX18" fmla="*/ 225191 w 1342512"/>
                <a:gd name="connsiteY18" fmla="*/ 2440124 h 2500938"/>
                <a:gd name="connsiteX19" fmla="*/ 1812 w 1342512"/>
                <a:gd name="connsiteY19" fmla="*/ 2077741 h 2500938"/>
                <a:gd name="connsiteX20" fmla="*/ 124291 w 1342512"/>
                <a:gd name="connsiteY20" fmla="*/ 1737821 h 2500938"/>
                <a:gd name="connsiteX21" fmla="*/ 545532 w 1342512"/>
                <a:gd name="connsiteY21" fmla="*/ 1525730 h 2500938"/>
                <a:gd name="connsiteX22" fmla="*/ 665425 w 1342512"/>
                <a:gd name="connsiteY22" fmla="*/ 1517851 h 2500938"/>
                <a:gd name="connsiteX23" fmla="*/ 553764 w 1342512"/>
                <a:gd name="connsiteY23" fmla="*/ 1210330 h 2500938"/>
                <a:gd name="connsiteX24" fmla="*/ 513957 w 1342512"/>
                <a:gd name="connsiteY24" fmla="*/ 1261544 h 2500938"/>
                <a:gd name="connsiteX25" fmla="*/ 603038 w 1342512"/>
                <a:gd name="connsiteY25" fmla="*/ 1322167 h 2500938"/>
                <a:gd name="connsiteX26" fmla="*/ 658134 w 1342512"/>
                <a:gd name="connsiteY26" fmla="*/ 1262897 h 2500938"/>
                <a:gd name="connsiteX27" fmla="*/ 637965 w 1342512"/>
                <a:gd name="connsiteY27" fmla="*/ 1216680 h 2500938"/>
                <a:gd name="connsiteX28" fmla="*/ 553764 w 1342512"/>
                <a:gd name="connsiteY28" fmla="*/ 1210330 h 2500938"/>
                <a:gd name="connsiteX29" fmla="*/ 546474 w 1342512"/>
                <a:gd name="connsiteY29" fmla="*/ 922034 h 2500938"/>
                <a:gd name="connsiteX30" fmla="*/ 481206 w 1342512"/>
                <a:gd name="connsiteY30" fmla="*/ 980657 h 2500938"/>
                <a:gd name="connsiteX31" fmla="*/ 550766 w 1342512"/>
                <a:gd name="connsiteY31" fmla="*/ 1040751 h 2500938"/>
                <a:gd name="connsiteX32" fmla="*/ 621855 w 1342512"/>
                <a:gd name="connsiteY32" fmla="*/ 966604 h 2500938"/>
                <a:gd name="connsiteX33" fmla="*/ 617328 w 1342512"/>
                <a:gd name="connsiteY33" fmla="*/ 953492 h 2500938"/>
                <a:gd name="connsiteX34" fmla="*/ 546474 w 1342512"/>
                <a:gd name="connsiteY34" fmla="*/ 922034 h 2500938"/>
                <a:gd name="connsiteX35" fmla="*/ 563760 w 1342512"/>
                <a:gd name="connsiteY35" fmla="*/ 697714 h 2500938"/>
                <a:gd name="connsiteX36" fmla="*/ 497258 w 1342512"/>
                <a:gd name="connsiteY36" fmla="*/ 748693 h 2500938"/>
                <a:gd name="connsiteX37" fmla="*/ 551001 w 1342512"/>
                <a:gd name="connsiteY37" fmla="*/ 785619 h 2500938"/>
                <a:gd name="connsiteX38" fmla="*/ 608331 w 1342512"/>
                <a:gd name="connsiteY38" fmla="*/ 731759 h 2500938"/>
                <a:gd name="connsiteX39" fmla="*/ 563760 w 1342512"/>
                <a:gd name="connsiteY39" fmla="*/ 697714 h 2500938"/>
                <a:gd name="connsiteX40" fmla="*/ 660956 w 1342512"/>
                <a:gd name="connsiteY40" fmla="*/ 624742 h 2500938"/>
                <a:gd name="connsiteX41" fmla="*/ 699234 w 1342512"/>
                <a:gd name="connsiteY41" fmla="*/ 647204 h 2500938"/>
                <a:gd name="connsiteX42" fmla="*/ 824537 w 1342512"/>
                <a:gd name="connsiteY42" fmla="*/ 894633 h 2500938"/>
                <a:gd name="connsiteX43" fmla="*/ 939902 w 1342512"/>
                <a:gd name="connsiteY43" fmla="*/ 1107546 h 2500938"/>
                <a:gd name="connsiteX44" fmla="*/ 951603 w 1342512"/>
                <a:gd name="connsiteY44" fmla="*/ 1223793 h 2500938"/>
                <a:gd name="connsiteX45" fmla="*/ 937902 w 1342512"/>
                <a:gd name="connsiteY45" fmla="*/ 1255075 h 2500938"/>
                <a:gd name="connsiteX46" fmla="*/ 623383 w 1342512"/>
                <a:gd name="connsiteY46" fmla="*/ 1410659 h 2500938"/>
                <a:gd name="connsiteX47" fmla="*/ 157572 w 1342512"/>
                <a:gd name="connsiteY47" fmla="*/ 923033 h 2500938"/>
                <a:gd name="connsiteX48" fmla="*/ 287872 w 1342512"/>
                <a:gd name="connsiteY48" fmla="*/ 650967 h 2500938"/>
                <a:gd name="connsiteX49" fmla="*/ 316037 w 1342512"/>
                <a:gd name="connsiteY49" fmla="*/ 639736 h 2500938"/>
                <a:gd name="connsiteX50" fmla="*/ 660956 w 1342512"/>
                <a:gd name="connsiteY50" fmla="*/ 624742 h 2500938"/>
                <a:gd name="connsiteX51" fmla="*/ 795210 w 1342512"/>
                <a:gd name="connsiteY51" fmla="*/ 577320 h 2500938"/>
                <a:gd name="connsiteX52" fmla="*/ 819832 w 1342512"/>
                <a:gd name="connsiteY52" fmla="*/ 581524 h 2500938"/>
                <a:gd name="connsiteX53" fmla="*/ 1032334 w 1342512"/>
                <a:gd name="connsiteY53" fmla="*/ 869760 h 2500938"/>
                <a:gd name="connsiteX54" fmla="*/ 1038273 w 1342512"/>
                <a:gd name="connsiteY54" fmla="*/ 1007117 h 2500938"/>
                <a:gd name="connsiteX55" fmla="*/ 853642 w 1342512"/>
                <a:gd name="connsiteY55" fmla="*/ 769154 h 2500938"/>
                <a:gd name="connsiteX56" fmla="*/ 772793 w 1342512"/>
                <a:gd name="connsiteY56" fmla="*/ 620920 h 2500938"/>
                <a:gd name="connsiteX57" fmla="*/ 774204 w 1342512"/>
                <a:gd name="connsiteY57" fmla="*/ 587581 h 2500938"/>
                <a:gd name="connsiteX58" fmla="*/ 795210 w 1342512"/>
                <a:gd name="connsiteY58" fmla="*/ 577320 h 2500938"/>
                <a:gd name="connsiteX59" fmla="*/ 644021 w 1342512"/>
                <a:gd name="connsiteY59" fmla="*/ 349 h 2500938"/>
                <a:gd name="connsiteX60" fmla="*/ 713405 w 1342512"/>
                <a:gd name="connsiteY60" fmla="*/ 24163 h 2500938"/>
                <a:gd name="connsiteX61" fmla="*/ 738395 w 1342512"/>
                <a:gd name="connsiteY61" fmla="*/ 452813 h 2500938"/>
                <a:gd name="connsiteX62" fmla="*/ 676243 w 1342512"/>
                <a:gd name="connsiteY62" fmla="*/ 488798 h 2500938"/>
                <a:gd name="connsiteX63" fmla="*/ 461154 w 1342512"/>
                <a:gd name="connsiteY63" fmla="*/ 517551 h 2500938"/>
                <a:gd name="connsiteX64" fmla="*/ 319917 w 1342512"/>
                <a:gd name="connsiteY64" fmla="*/ 466748 h 2500938"/>
                <a:gd name="connsiteX65" fmla="*/ 324092 w 1342512"/>
                <a:gd name="connsiteY65" fmla="*/ 436643 h 2500938"/>
                <a:gd name="connsiteX66" fmla="*/ 427991 w 1342512"/>
                <a:gd name="connsiteY66" fmla="*/ 406302 h 2500938"/>
                <a:gd name="connsiteX67" fmla="*/ 456215 w 1342512"/>
                <a:gd name="connsiteY67" fmla="*/ 398541 h 2500938"/>
                <a:gd name="connsiteX68" fmla="*/ 509488 w 1342512"/>
                <a:gd name="connsiteY68" fmla="*/ 335684 h 2500938"/>
                <a:gd name="connsiteX69" fmla="*/ 467681 w 1342512"/>
                <a:gd name="connsiteY69" fmla="*/ 260891 h 2500938"/>
                <a:gd name="connsiteX70" fmla="*/ 392535 w 1342512"/>
                <a:gd name="connsiteY70" fmla="*/ 272004 h 2500938"/>
                <a:gd name="connsiteX71" fmla="*/ 267997 w 1342512"/>
                <a:gd name="connsiteY71" fmla="*/ 359204 h 2500938"/>
                <a:gd name="connsiteX72" fmla="*/ 239244 w 1342512"/>
                <a:gd name="connsiteY72" fmla="*/ 349149 h 2500938"/>
                <a:gd name="connsiteX73" fmla="*/ 276935 w 1342512"/>
                <a:gd name="connsiteY73" fmla="*/ 82081 h 2500938"/>
                <a:gd name="connsiteX74" fmla="*/ 312450 w 1342512"/>
                <a:gd name="connsiteY74" fmla="*/ 58032 h 2500938"/>
                <a:gd name="connsiteX75" fmla="*/ 644021 w 1342512"/>
                <a:gd name="connsiteY75" fmla="*/ 349 h 2500938"/>
                <a:gd name="connsiteX0" fmla="*/ 665425 w 1342512"/>
                <a:gd name="connsiteY0" fmla="*/ 1517851 h 2500938"/>
                <a:gd name="connsiteX1" fmla="*/ 802840 w 1342512"/>
                <a:gd name="connsiteY1" fmla="*/ 1528141 h 2500938"/>
                <a:gd name="connsiteX2" fmla="*/ 822479 w 1342512"/>
                <a:gd name="connsiteY2" fmla="*/ 1561951 h 2500938"/>
                <a:gd name="connsiteX3" fmla="*/ 719285 w 1342512"/>
                <a:gd name="connsiteY3" fmla="*/ 1836016 h 2500938"/>
                <a:gd name="connsiteX4" fmla="*/ 668659 w 1342512"/>
                <a:gd name="connsiteY4" fmla="*/ 2016531 h 2500938"/>
                <a:gd name="connsiteX5" fmla="*/ 687769 w 1342512"/>
                <a:gd name="connsiteY5" fmla="*/ 2062865 h 2500938"/>
                <a:gd name="connsiteX6" fmla="*/ 1009344 w 1342512"/>
                <a:gd name="connsiteY6" fmla="*/ 2171468 h 2500938"/>
                <a:gd name="connsiteX7" fmla="*/ 1032746 w 1342512"/>
                <a:gd name="connsiteY7" fmla="*/ 2173350 h 2500938"/>
                <a:gd name="connsiteX8" fmla="*/ 1080962 w 1342512"/>
                <a:gd name="connsiteY8" fmla="*/ 2136835 h 2500938"/>
                <a:gd name="connsiteX9" fmla="*/ 1090311 w 1342512"/>
                <a:gd name="connsiteY9" fmla="*/ 1814201 h 2500938"/>
                <a:gd name="connsiteX10" fmla="*/ 1102424 w 1342512"/>
                <a:gd name="connsiteY10" fmla="*/ 1668025 h 2500938"/>
                <a:gd name="connsiteX11" fmla="*/ 1125238 w 1342512"/>
                <a:gd name="connsiteY11" fmla="*/ 1659088 h 2500938"/>
                <a:gd name="connsiteX12" fmla="*/ 1341915 w 1342512"/>
                <a:gd name="connsiteY12" fmla="*/ 2034347 h 2500938"/>
                <a:gd name="connsiteX13" fmla="*/ 1186507 w 1342512"/>
                <a:gd name="connsiteY13" fmla="*/ 2388027 h 2500938"/>
                <a:gd name="connsiteX14" fmla="*/ 1059441 w 1342512"/>
                <a:gd name="connsiteY14" fmla="*/ 2481989 h 2500938"/>
                <a:gd name="connsiteX15" fmla="*/ 969478 w 1342512"/>
                <a:gd name="connsiteY15" fmla="*/ 2499512 h 2500938"/>
                <a:gd name="connsiteX16" fmla="*/ 483499 w 1342512"/>
                <a:gd name="connsiteY16" fmla="*/ 2465819 h 2500938"/>
                <a:gd name="connsiteX17" fmla="*/ 368136 w 1342512"/>
                <a:gd name="connsiteY17" fmla="*/ 2486620 h 2500938"/>
                <a:gd name="connsiteX18" fmla="*/ 225191 w 1342512"/>
                <a:gd name="connsiteY18" fmla="*/ 2440124 h 2500938"/>
                <a:gd name="connsiteX19" fmla="*/ 1812 w 1342512"/>
                <a:gd name="connsiteY19" fmla="*/ 2077741 h 2500938"/>
                <a:gd name="connsiteX20" fmla="*/ 124291 w 1342512"/>
                <a:gd name="connsiteY20" fmla="*/ 1737821 h 2500938"/>
                <a:gd name="connsiteX21" fmla="*/ 545532 w 1342512"/>
                <a:gd name="connsiteY21" fmla="*/ 1525730 h 2500938"/>
                <a:gd name="connsiteX22" fmla="*/ 665425 w 1342512"/>
                <a:gd name="connsiteY22" fmla="*/ 1517851 h 2500938"/>
                <a:gd name="connsiteX23" fmla="*/ 553764 w 1342512"/>
                <a:gd name="connsiteY23" fmla="*/ 1210330 h 2500938"/>
                <a:gd name="connsiteX24" fmla="*/ 513957 w 1342512"/>
                <a:gd name="connsiteY24" fmla="*/ 1261544 h 2500938"/>
                <a:gd name="connsiteX25" fmla="*/ 603038 w 1342512"/>
                <a:gd name="connsiteY25" fmla="*/ 1322167 h 2500938"/>
                <a:gd name="connsiteX26" fmla="*/ 658134 w 1342512"/>
                <a:gd name="connsiteY26" fmla="*/ 1262897 h 2500938"/>
                <a:gd name="connsiteX27" fmla="*/ 637965 w 1342512"/>
                <a:gd name="connsiteY27" fmla="*/ 1216680 h 2500938"/>
                <a:gd name="connsiteX28" fmla="*/ 553764 w 1342512"/>
                <a:gd name="connsiteY28" fmla="*/ 1210330 h 2500938"/>
                <a:gd name="connsiteX29" fmla="*/ 546474 w 1342512"/>
                <a:gd name="connsiteY29" fmla="*/ 922034 h 2500938"/>
                <a:gd name="connsiteX30" fmla="*/ 481206 w 1342512"/>
                <a:gd name="connsiteY30" fmla="*/ 980657 h 2500938"/>
                <a:gd name="connsiteX31" fmla="*/ 550766 w 1342512"/>
                <a:gd name="connsiteY31" fmla="*/ 1040751 h 2500938"/>
                <a:gd name="connsiteX32" fmla="*/ 621855 w 1342512"/>
                <a:gd name="connsiteY32" fmla="*/ 966604 h 2500938"/>
                <a:gd name="connsiteX33" fmla="*/ 617328 w 1342512"/>
                <a:gd name="connsiteY33" fmla="*/ 953492 h 2500938"/>
                <a:gd name="connsiteX34" fmla="*/ 546474 w 1342512"/>
                <a:gd name="connsiteY34" fmla="*/ 922034 h 2500938"/>
                <a:gd name="connsiteX35" fmla="*/ 563760 w 1342512"/>
                <a:gd name="connsiteY35" fmla="*/ 697714 h 2500938"/>
                <a:gd name="connsiteX36" fmla="*/ 497258 w 1342512"/>
                <a:gd name="connsiteY36" fmla="*/ 748693 h 2500938"/>
                <a:gd name="connsiteX37" fmla="*/ 551001 w 1342512"/>
                <a:gd name="connsiteY37" fmla="*/ 785619 h 2500938"/>
                <a:gd name="connsiteX38" fmla="*/ 608331 w 1342512"/>
                <a:gd name="connsiteY38" fmla="*/ 731759 h 2500938"/>
                <a:gd name="connsiteX39" fmla="*/ 563760 w 1342512"/>
                <a:gd name="connsiteY39" fmla="*/ 697714 h 2500938"/>
                <a:gd name="connsiteX40" fmla="*/ 660956 w 1342512"/>
                <a:gd name="connsiteY40" fmla="*/ 624742 h 2500938"/>
                <a:gd name="connsiteX41" fmla="*/ 699234 w 1342512"/>
                <a:gd name="connsiteY41" fmla="*/ 647204 h 2500938"/>
                <a:gd name="connsiteX42" fmla="*/ 824537 w 1342512"/>
                <a:gd name="connsiteY42" fmla="*/ 894633 h 2500938"/>
                <a:gd name="connsiteX43" fmla="*/ 939902 w 1342512"/>
                <a:gd name="connsiteY43" fmla="*/ 1107546 h 2500938"/>
                <a:gd name="connsiteX44" fmla="*/ 951603 w 1342512"/>
                <a:gd name="connsiteY44" fmla="*/ 1223793 h 2500938"/>
                <a:gd name="connsiteX45" fmla="*/ 937902 w 1342512"/>
                <a:gd name="connsiteY45" fmla="*/ 1255075 h 2500938"/>
                <a:gd name="connsiteX46" fmla="*/ 623383 w 1342512"/>
                <a:gd name="connsiteY46" fmla="*/ 1410659 h 2500938"/>
                <a:gd name="connsiteX47" fmla="*/ 157572 w 1342512"/>
                <a:gd name="connsiteY47" fmla="*/ 923033 h 2500938"/>
                <a:gd name="connsiteX48" fmla="*/ 287872 w 1342512"/>
                <a:gd name="connsiteY48" fmla="*/ 650967 h 2500938"/>
                <a:gd name="connsiteX49" fmla="*/ 316037 w 1342512"/>
                <a:gd name="connsiteY49" fmla="*/ 639736 h 2500938"/>
                <a:gd name="connsiteX50" fmla="*/ 660956 w 1342512"/>
                <a:gd name="connsiteY50" fmla="*/ 624742 h 2500938"/>
                <a:gd name="connsiteX51" fmla="*/ 795210 w 1342512"/>
                <a:gd name="connsiteY51" fmla="*/ 577320 h 2500938"/>
                <a:gd name="connsiteX52" fmla="*/ 819832 w 1342512"/>
                <a:gd name="connsiteY52" fmla="*/ 581524 h 2500938"/>
                <a:gd name="connsiteX53" fmla="*/ 1032334 w 1342512"/>
                <a:gd name="connsiteY53" fmla="*/ 869760 h 2500938"/>
                <a:gd name="connsiteX54" fmla="*/ 1038273 w 1342512"/>
                <a:gd name="connsiteY54" fmla="*/ 1007117 h 2500938"/>
                <a:gd name="connsiteX55" fmla="*/ 853642 w 1342512"/>
                <a:gd name="connsiteY55" fmla="*/ 769154 h 2500938"/>
                <a:gd name="connsiteX56" fmla="*/ 772793 w 1342512"/>
                <a:gd name="connsiteY56" fmla="*/ 620920 h 2500938"/>
                <a:gd name="connsiteX57" fmla="*/ 774204 w 1342512"/>
                <a:gd name="connsiteY57" fmla="*/ 587581 h 2500938"/>
                <a:gd name="connsiteX58" fmla="*/ 795210 w 1342512"/>
                <a:gd name="connsiteY58" fmla="*/ 577320 h 2500938"/>
                <a:gd name="connsiteX59" fmla="*/ 644021 w 1342512"/>
                <a:gd name="connsiteY59" fmla="*/ 349 h 2500938"/>
                <a:gd name="connsiteX60" fmla="*/ 713405 w 1342512"/>
                <a:gd name="connsiteY60" fmla="*/ 24163 h 2500938"/>
                <a:gd name="connsiteX61" fmla="*/ 738395 w 1342512"/>
                <a:gd name="connsiteY61" fmla="*/ 452813 h 2500938"/>
                <a:gd name="connsiteX62" fmla="*/ 676243 w 1342512"/>
                <a:gd name="connsiteY62" fmla="*/ 488798 h 2500938"/>
                <a:gd name="connsiteX63" fmla="*/ 461154 w 1342512"/>
                <a:gd name="connsiteY63" fmla="*/ 517551 h 2500938"/>
                <a:gd name="connsiteX64" fmla="*/ 319917 w 1342512"/>
                <a:gd name="connsiteY64" fmla="*/ 466748 h 2500938"/>
                <a:gd name="connsiteX65" fmla="*/ 324092 w 1342512"/>
                <a:gd name="connsiteY65" fmla="*/ 436643 h 2500938"/>
                <a:gd name="connsiteX66" fmla="*/ 427991 w 1342512"/>
                <a:gd name="connsiteY66" fmla="*/ 406302 h 2500938"/>
                <a:gd name="connsiteX67" fmla="*/ 456215 w 1342512"/>
                <a:gd name="connsiteY67" fmla="*/ 398541 h 2500938"/>
                <a:gd name="connsiteX68" fmla="*/ 509488 w 1342512"/>
                <a:gd name="connsiteY68" fmla="*/ 335684 h 2500938"/>
                <a:gd name="connsiteX69" fmla="*/ 467681 w 1342512"/>
                <a:gd name="connsiteY69" fmla="*/ 260891 h 2500938"/>
                <a:gd name="connsiteX70" fmla="*/ 392535 w 1342512"/>
                <a:gd name="connsiteY70" fmla="*/ 272004 h 2500938"/>
                <a:gd name="connsiteX71" fmla="*/ 267997 w 1342512"/>
                <a:gd name="connsiteY71" fmla="*/ 359204 h 2500938"/>
                <a:gd name="connsiteX72" fmla="*/ 239244 w 1342512"/>
                <a:gd name="connsiteY72" fmla="*/ 349149 h 2500938"/>
                <a:gd name="connsiteX73" fmla="*/ 276935 w 1342512"/>
                <a:gd name="connsiteY73" fmla="*/ 82081 h 2500938"/>
                <a:gd name="connsiteX74" fmla="*/ 312450 w 1342512"/>
                <a:gd name="connsiteY74" fmla="*/ 58032 h 2500938"/>
                <a:gd name="connsiteX75" fmla="*/ 644021 w 1342512"/>
                <a:gd name="connsiteY75" fmla="*/ 349 h 2500938"/>
                <a:gd name="connsiteX0" fmla="*/ 665425 w 1342512"/>
                <a:gd name="connsiteY0" fmla="*/ 1517851 h 2506486"/>
                <a:gd name="connsiteX1" fmla="*/ 802840 w 1342512"/>
                <a:gd name="connsiteY1" fmla="*/ 1528141 h 2506486"/>
                <a:gd name="connsiteX2" fmla="*/ 822479 w 1342512"/>
                <a:gd name="connsiteY2" fmla="*/ 1561951 h 2506486"/>
                <a:gd name="connsiteX3" fmla="*/ 719285 w 1342512"/>
                <a:gd name="connsiteY3" fmla="*/ 1836016 h 2506486"/>
                <a:gd name="connsiteX4" fmla="*/ 668659 w 1342512"/>
                <a:gd name="connsiteY4" fmla="*/ 2016531 h 2506486"/>
                <a:gd name="connsiteX5" fmla="*/ 687769 w 1342512"/>
                <a:gd name="connsiteY5" fmla="*/ 2062865 h 2506486"/>
                <a:gd name="connsiteX6" fmla="*/ 1009344 w 1342512"/>
                <a:gd name="connsiteY6" fmla="*/ 2171468 h 2506486"/>
                <a:gd name="connsiteX7" fmla="*/ 1032746 w 1342512"/>
                <a:gd name="connsiteY7" fmla="*/ 2173350 h 2506486"/>
                <a:gd name="connsiteX8" fmla="*/ 1080962 w 1342512"/>
                <a:gd name="connsiteY8" fmla="*/ 2136835 h 2506486"/>
                <a:gd name="connsiteX9" fmla="*/ 1090311 w 1342512"/>
                <a:gd name="connsiteY9" fmla="*/ 1814201 h 2506486"/>
                <a:gd name="connsiteX10" fmla="*/ 1102424 w 1342512"/>
                <a:gd name="connsiteY10" fmla="*/ 1668025 h 2506486"/>
                <a:gd name="connsiteX11" fmla="*/ 1125238 w 1342512"/>
                <a:gd name="connsiteY11" fmla="*/ 1659088 h 2506486"/>
                <a:gd name="connsiteX12" fmla="*/ 1341915 w 1342512"/>
                <a:gd name="connsiteY12" fmla="*/ 2034347 h 2506486"/>
                <a:gd name="connsiteX13" fmla="*/ 1186507 w 1342512"/>
                <a:gd name="connsiteY13" fmla="*/ 2388027 h 2506486"/>
                <a:gd name="connsiteX14" fmla="*/ 1059441 w 1342512"/>
                <a:gd name="connsiteY14" fmla="*/ 2481989 h 2506486"/>
                <a:gd name="connsiteX15" fmla="*/ 969478 w 1342512"/>
                <a:gd name="connsiteY15" fmla="*/ 2499512 h 2506486"/>
                <a:gd name="connsiteX16" fmla="*/ 534018 w 1342512"/>
                <a:gd name="connsiteY16" fmla="*/ 2505937 h 2506486"/>
                <a:gd name="connsiteX17" fmla="*/ 368136 w 1342512"/>
                <a:gd name="connsiteY17" fmla="*/ 2486620 h 2506486"/>
                <a:gd name="connsiteX18" fmla="*/ 225191 w 1342512"/>
                <a:gd name="connsiteY18" fmla="*/ 2440124 h 2506486"/>
                <a:gd name="connsiteX19" fmla="*/ 1812 w 1342512"/>
                <a:gd name="connsiteY19" fmla="*/ 2077741 h 2506486"/>
                <a:gd name="connsiteX20" fmla="*/ 124291 w 1342512"/>
                <a:gd name="connsiteY20" fmla="*/ 1737821 h 2506486"/>
                <a:gd name="connsiteX21" fmla="*/ 545532 w 1342512"/>
                <a:gd name="connsiteY21" fmla="*/ 1525730 h 2506486"/>
                <a:gd name="connsiteX22" fmla="*/ 665425 w 1342512"/>
                <a:gd name="connsiteY22" fmla="*/ 1517851 h 2506486"/>
                <a:gd name="connsiteX23" fmla="*/ 553764 w 1342512"/>
                <a:gd name="connsiteY23" fmla="*/ 1210330 h 2506486"/>
                <a:gd name="connsiteX24" fmla="*/ 513957 w 1342512"/>
                <a:gd name="connsiteY24" fmla="*/ 1261544 h 2506486"/>
                <a:gd name="connsiteX25" fmla="*/ 603038 w 1342512"/>
                <a:gd name="connsiteY25" fmla="*/ 1322167 h 2506486"/>
                <a:gd name="connsiteX26" fmla="*/ 658134 w 1342512"/>
                <a:gd name="connsiteY26" fmla="*/ 1262897 h 2506486"/>
                <a:gd name="connsiteX27" fmla="*/ 637965 w 1342512"/>
                <a:gd name="connsiteY27" fmla="*/ 1216680 h 2506486"/>
                <a:gd name="connsiteX28" fmla="*/ 553764 w 1342512"/>
                <a:gd name="connsiteY28" fmla="*/ 1210330 h 2506486"/>
                <a:gd name="connsiteX29" fmla="*/ 546474 w 1342512"/>
                <a:gd name="connsiteY29" fmla="*/ 922034 h 2506486"/>
                <a:gd name="connsiteX30" fmla="*/ 481206 w 1342512"/>
                <a:gd name="connsiteY30" fmla="*/ 980657 h 2506486"/>
                <a:gd name="connsiteX31" fmla="*/ 550766 w 1342512"/>
                <a:gd name="connsiteY31" fmla="*/ 1040751 h 2506486"/>
                <a:gd name="connsiteX32" fmla="*/ 621855 w 1342512"/>
                <a:gd name="connsiteY32" fmla="*/ 966604 h 2506486"/>
                <a:gd name="connsiteX33" fmla="*/ 617328 w 1342512"/>
                <a:gd name="connsiteY33" fmla="*/ 953492 h 2506486"/>
                <a:gd name="connsiteX34" fmla="*/ 546474 w 1342512"/>
                <a:gd name="connsiteY34" fmla="*/ 922034 h 2506486"/>
                <a:gd name="connsiteX35" fmla="*/ 563760 w 1342512"/>
                <a:gd name="connsiteY35" fmla="*/ 697714 h 2506486"/>
                <a:gd name="connsiteX36" fmla="*/ 497258 w 1342512"/>
                <a:gd name="connsiteY36" fmla="*/ 748693 h 2506486"/>
                <a:gd name="connsiteX37" fmla="*/ 551001 w 1342512"/>
                <a:gd name="connsiteY37" fmla="*/ 785619 h 2506486"/>
                <a:gd name="connsiteX38" fmla="*/ 608331 w 1342512"/>
                <a:gd name="connsiteY38" fmla="*/ 731759 h 2506486"/>
                <a:gd name="connsiteX39" fmla="*/ 563760 w 1342512"/>
                <a:gd name="connsiteY39" fmla="*/ 697714 h 2506486"/>
                <a:gd name="connsiteX40" fmla="*/ 660956 w 1342512"/>
                <a:gd name="connsiteY40" fmla="*/ 624742 h 2506486"/>
                <a:gd name="connsiteX41" fmla="*/ 699234 w 1342512"/>
                <a:gd name="connsiteY41" fmla="*/ 647204 h 2506486"/>
                <a:gd name="connsiteX42" fmla="*/ 824537 w 1342512"/>
                <a:gd name="connsiteY42" fmla="*/ 894633 h 2506486"/>
                <a:gd name="connsiteX43" fmla="*/ 939902 w 1342512"/>
                <a:gd name="connsiteY43" fmla="*/ 1107546 h 2506486"/>
                <a:gd name="connsiteX44" fmla="*/ 951603 w 1342512"/>
                <a:gd name="connsiteY44" fmla="*/ 1223793 h 2506486"/>
                <a:gd name="connsiteX45" fmla="*/ 937902 w 1342512"/>
                <a:gd name="connsiteY45" fmla="*/ 1255075 h 2506486"/>
                <a:gd name="connsiteX46" fmla="*/ 623383 w 1342512"/>
                <a:gd name="connsiteY46" fmla="*/ 1410659 h 2506486"/>
                <a:gd name="connsiteX47" fmla="*/ 157572 w 1342512"/>
                <a:gd name="connsiteY47" fmla="*/ 923033 h 2506486"/>
                <a:gd name="connsiteX48" fmla="*/ 287872 w 1342512"/>
                <a:gd name="connsiteY48" fmla="*/ 650967 h 2506486"/>
                <a:gd name="connsiteX49" fmla="*/ 316037 w 1342512"/>
                <a:gd name="connsiteY49" fmla="*/ 639736 h 2506486"/>
                <a:gd name="connsiteX50" fmla="*/ 660956 w 1342512"/>
                <a:gd name="connsiteY50" fmla="*/ 624742 h 2506486"/>
                <a:gd name="connsiteX51" fmla="*/ 795210 w 1342512"/>
                <a:gd name="connsiteY51" fmla="*/ 577320 h 2506486"/>
                <a:gd name="connsiteX52" fmla="*/ 819832 w 1342512"/>
                <a:gd name="connsiteY52" fmla="*/ 581524 h 2506486"/>
                <a:gd name="connsiteX53" fmla="*/ 1032334 w 1342512"/>
                <a:gd name="connsiteY53" fmla="*/ 869760 h 2506486"/>
                <a:gd name="connsiteX54" fmla="*/ 1038273 w 1342512"/>
                <a:gd name="connsiteY54" fmla="*/ 1007117 h 2506486"/>
                <a:gd name="connsiteX55" fmla="*/ 853642 w 1342512"/>
                <a:gd name="connsiteY55" fmla="*/ 769154 h 2506486"/>
                <a:gd name="connsiteX56" fmla="*/ 772793 w 1342512"/>
                <a:gd name="connsiteY56" fmla="*/ 620920 h 2506486"/>
                <a:gd name="connsiteX57" fmla="*/ 774204 w 1342512"/>
                <a:gd name="connsiteY57" fmla="*/ 587581 h 2506486"/>
                <a:gd name="connsiteX58" fmla="*/ 795210 w 1342512"/>
                <a:gd name="connsiteY58" fmla="*/ 577320 h 2506486"/>
                <a:gd name="connsiteX59" fmla="*/ 644021 w 1342512"/>
                <a:gd name="connsiteY59" fmla="*/ 349 h 2506486"/>
                <a:gd name="connsiteX60" fmla="*/ 713405 w 1342512"/>
                <a:gd name="connsiteY60" fmla="*/ 24163 h 2506486"/>
                <a:gd name="connsiteX61" fmla="*/ 738395 w 1342512"/>
                <a:gd name="connsiteY61" fmla="*/ 452813 h 2506486"/>
                <a:gd name="connsiteX62" fmla="*/ 676243 w 1342512"/>
                <a:gd name="connsiteY62" fmla="*/ 488798 h 2506486"/>
                <a:gd name="connsiteX63" fmla="*/ 461154 w 1342512"/>
                <a:gd name="connsiteY63" fmla="*/ 517551 h 2506486"/>
                <a:gd name="connsiteX64" fmla="*/ 319917 w 1342512"/>
                <a:gd name="connsiteY64" fmla="*/ 466748 h 2506486"/>
                <a:gd name="connsiteX65" fmla="*/ 324092 w 1342512"/>
                <a:gd name="connsiteY65" fmla="*/ 436643 h 2506486"/>
                <a:gd name="connsiteX66" fmla="*/ 427991 w 1342512"/>
                <a:gd name="connsiteY66" fmla="*/ 406302 h 2506486"/>
                <a:gd name="connsiteX67" fmla="*/ 456215 w 1342512"/>
                <a:gd name="connsiteY67" fmla="*/ 398541 h 2506486"/>
                <a:gd name="connsiteX68" fmla="*/ 509488 w 1342512"/>
                <a:gd name="connsiteY68" fmla="*/ 335684 h 2506486"/>
                <a:gd name="connsiteX69" fmla="*/ 467681 w 1342512"/>
                <a:gd name="connsiteY69" fmla="*/ 260891 h 2506486"/>
                <a:gd name="connsiteX70" fmla="*/ 392535 w 1342512"/>
                <a:gd name="connsiteY70" fmla="*/ 272004 h 2506486"/>
                <a:gd name="connsiteX71" fmla="*/ 267997 w 1342512"/>
                <a:gd name="connsiteY71" fmla="*/ 359204 h 2506486"/>
                <a:gd name="connsiteX72" fmla="*/ 239244 w 1342512"/>
                <a:gd name="connsiteY72" fmla="*/ 349149 h 2506486"/>
                <a:gd name="connsiteX73" fmla="*/ 276935 w 1342512"/>
                <a:gd name="connsiteY73" fmla="*/ 82081 h 2506486"/>
                <a:gd name="connsiteX74" fmla="*/ 312450 w 1342512"/>
                <a:gd name="connsiteY74" fmla="*/ 58032 h 2506486"/>
                <a:gd name="connsiteX75" fmla="*/ 644021 w 1342512"/>
                <a:gd name="connsiteY75" fmla="*/ 349 h 2506486"/>
                <a:gd name="connsiteX0" fmla="*/ 665425 w 1342512"/>
                <a:gd name="connsiteY0" fmla="*/ 1517851 h 2509958"/>
                <a:gd name="connsiteX1" fmla="*/ 802840 w 1342512"/>
                <a:gd name="connsiteY1" fmla="*/ 1528141 h 2509958"/>
                <a:gd name="connsiteX2" fmla="*/ 822479 w 1342512"/>
                <a:gd name="connsiteY2" fmla="*/ 1561951 h 2509958"/>
                <a:gd name="connsiteX3" fmla="*/ 719285 w 1342512"/>
                <a:gd name="connsiteY3" fmla="*/ 1836016 h 2509958"/>
                <a:gd name="connsiteX4" fmla="*/ 668659 w 1342512"/>
                <a:gd name="connsiteY4" fmla="*/ 2016531 h 2509958"/>
                <a:gd name="connsiteX5" fmla="*/ 687769 w 1342512"/>
                <a:gd name="connsiteY5" fmla="*/ 2062865 h 2509958"/>
                <a:gd name="connsiteX6" fmla="*/ 1009344 w 1342512"/>
                <a:gd name="connsiteY6" fmla="*/ 2171468 h 2509958"/>
                <a:gd name="connsiteX7" fmla="*/ 1032746 w 1342512"/>
                <a:gd name="connsiteY7" fmla="*/ 2173350 h 2509958"/>
                <a:gd name="connsiteX8" fmla="*/ 1080962 w 1342512"/>
                <a:gd name="connsiteY8" fmla="*/ 2136835 h 2509958"/>
                <a:gd name="connsiteX9" fmla="*/ 1090311 w 1342512"/>
                <a:gd name="connsiteY9" fmla="*/ 1814201 h 2509958"/>
                <a:gd name="connsiteX10" fmla="*/ 1102424 w 1342512"/>
                <a:gd name="connsiteY10" fmla="*/ 1668025 h 2509958"/>
                <a:gd name="connsiteX11" fmla="*/ 1125238 w 1342512"/>
                <a:gd name="connsiteY11" fmla="*/ 1659088 h 2509958"/>
                <a:gd name="connsiteX12" fmla="*/ 1341915 w 1342512"/>
                <a:gd name="connsiteY12" fmla="*/ 2034347 h 2509958"/>
                <a:gd name="connsiteX13" fmla="*/ 1186507 w 1342512"/>
                <a:gd name="connsiteY13" fmla="*/ 2388027 h 2509958"/>
                <a:gd name="connsiteX14" fmla="*/ 1059441 w 1342512"/>
                <a:gd name="connsiteY14" fmla="*/ 2481989 h 2509958"/>
                <a:gd name="connsiteX15" fmla="*/ 969478 w 1342512"/>
                <a:gd name="connsiteY15" fmla="*/ 2499512 h 2509958"/>
                <a:gd name="connsiteX16" fmla="*/ 534018 w 1342512"/>
                <a:gd name="connsiteY16" fmla="*/ 2505937 h 2509958"/>
                <a:gd name="connsiteX17" fmla="*/ 377051 w 1342512"/>
                <a:gd name="connsiteY17" fmla="*/ 2504450 h 2509958"/>
                <a:gd name="connsiteX18" fmla="*/ 225191 w 1342512"/>
                <a:gd name="connsiteY18" fmla="*/ 2440124 h 2509958"/>
                <a:gd name="connsiteX19" fmla="*/ 1812 w 1342512"/>
                <a:gd name="connsiteY19" fmla="*/ 2077741 h 2509958"/>
                <a:gd name="connsiteX20" fmla="*/ 124291 w 1342512"/>
                <a:gd name="connsiteY20" fmla="*/ 1737821 h 2509958"/>
                <a:gd name="connsiteX21" fmla="*/ 545532 w 1342512"/>
                <a:gd name="connsiteY21" fmla="*/ 1525730 h 2509958"/>
                <a:gd name="connsiteX22" fmla="*/ 665425 w 1342512"/>
                <a:gd name="connsiteY22" fmla="*/ 1517851 h 2509958"/>
                <a:gd name="connsiteX23" fmla="*/ 553764 w 1342512"/>
                <a:gd name="connsiteY23" fmla="*/ 1210330 h 2509958"/>
                <a:gd name="connsiteX24" fmla="*/ 513957 w 1342512"/>
                <a:gd name="connsiteY24" fmla="*/ 1261544 h 2509958"/>
                <a:gd name="connsiteX25" fmla="*/ 603038 w 1342512"/>
                <a:gd name="connsiteY25" fmla="*/ 1322167 h 2509958"/>
                <a:gd name="connsiteX26" fmla="*/ 658134 w 1342512"/>
                <a:gd name="connsiteY26" fmla="*/ 1262897 h 2509958"/>
                <a:gd name="connsiteX27" fmla="*/ 637965 w 1342512"/>
                <a:gd name="connsiteY27" fmla="*/ 1216680 h 2509958"/>
                <a:gd name="connsiteX28" fmla="*/ 553764 w 1342512"/>
                <a:gd name="connsiteY28" fmla="*/ 1210330 h 2509958"/>
                <a:gd name="connsiteX29" fmla="*/ 546474 w 1342512"/>
                <a:gd name="connsiteY29" fmla="*/ 922034 h 2509958"/>
                <a:gd name="connsiteX30" fmla="*/ 481206 w 1342512"/>
                <a:gd name="connsiteY30" fmla="*/ 980657 h 2509958"/>
                <a:gd name="connsiteX31" fmla="*/ 550766 w 1342512"/>
                <a:gd name="connsiteY31" fmla="*/ 1040751 h 2509958"/>
                <a:gd name="connsiteX32" fmla="*/ 621855 w 1342512"/>
                <a:gd name="connsiteY32" fmla="*/ 966604 h 2509958"/>
                <a:gd name="connsiteX33" fmla="*/ 617328 w 1342512"/>
                <a:gd name="connsiteY33" fmla="*/ 953492 h 2509958"/>
                <a:gd name="connsiteX34" fmla="*/ 546474 w 1342512"/>
                <a:gd name="connsiteY34" fmla="*/ 922034 h 2509958"/>
                <a:gd name="connsiteX35" fmla="*/ 563760 w 1342512"/>
                <a:gd name="connsiteY35" fmla="*/ 697714 h 2509958"/>
                <a:gd name="connsiteX36" fmla="*/ 497258 w 1342512"/>
                <a:gd name="connsiteY36" fmla="*/ 748693 h 2509958"/>
                <a:gd name="connsiteX37" fmla="*/ 551001 w 1342512"/>
                <a:gd name="connsiteY37" fmla="*/ 785619 h 2509958"/>
                <a:gd name="connsiteX38" fmla="*/ 608331 w 1342512"/>
                <a:gd name="connsiteY38" fmla="*/ 731759 h 2509958"/>
                <a:gd name="connsiteX39" fmla="*/ 563760 w 1342512"/>
                <a:gd name="connsiteY39" fmla="*/ 697714 h 2509958"/>
                <a:gd name="connsiteX40" fmla="*/ 660956 w 1342512"/>
                <a:gd name="connsiteY40" fmla="*/ 624742 h 2509958"/>
                <a:gd name="connsiteX41" fmla="*/ 699234 w 1342512"/>
                <a:gd name="connsiteY41" fmla="*/ 647204 h 2509958"/>
                <a:gd name="connsiteX42" fmla="*/ 824537 w 1342512"/>
                <a:gd name="connsiteY42" fmla="*/ 894633 h 2509958"/>
                <a:gd name="connsiteX43" fmla="*/ 939902 w 1342512"/>
                <a:gd name="connsiteY43" fmla="*/ 1107546 h 2509958"/>
                <a:gd name="connsiteX44" fmla="*/ 951603 w 1342512"/>
                <a:gd name="connsiteY44" fmla="*/ 1223793 h 2509958"/>
                <a:gd name="connsiteX45" fmla="*/ 937902 w 1342512"/>
                <a:gd name="connsiteY45" fmla="*/ 1255075 h 2509958"/>
                <a:gd name="connsiteX46" fmla="*/ 623383 w 1342512"/>
                <a:gd name="connsiteY46" fmla="*/ 1410659 h 2509958"/>
                <a:gd name="connsiteX47" fmla="*/ 157572 w 1342512"/>
                <a:gd name="connsiteY47" fmla="*/ 923033 h 2509958"/>
                <a:gd name="connsiteX48" fmla="*/ 287872 w 1342512"/>
                <a:gd name="connsiteY48" fmla="*/ 650967 h 2509958"/>
                <a:gd name="connsiteX49" fmla="*/ 316037 w 1342512"/>
                <a:gd name="connsiteY49" fmla="*/ 639736 h 2509958"/>
                <a:gd name="connsiteX50" fmla="*/ 660956 w 1342512"/>
                <a:gd name="connsiteY50" fmla="*/ 624742 h 2509958"/>
                <a:gd name="connsiteX51" fmla="*/ 795210 w 1342512"/>
                <a:gd name="connsiteY51" fmla="*/ 577320 h 2509958"/>
                <a:gd name="connsiteX52" fmla="*/ 819832 w 1342512"/>
                <a:gd name="connsiteY52" fmla="*/ 581524 h 2509958"/>
                <a:gd name="connsiteX53" fmla="*/ 1032334 w 1342512"/>
                <a:gd name="connsiteY53" fmla="*/ 869760 h 2509958"/>
                <a:gd name="connsiteX54" fmla="*/ 1038273 w 1342512"/>
                <a:gd name="connsiteY54" fmla="*/ 1007117 h 2509958"/>
                <a:gd name="connsiteX55" fmla="*/ 853642 w 1342512"/>
                <a:gd name="connsiteY55" fmla="*/ 769154 h 2509958"/>
                <a:gd name="connsiteX56" fmla="*/ 772793 w 1342512"/>
                <a:gd name="connsiteY56" fmla="*/ 620920 h 2509958"/>
                <a:gd name="connsiteX57" fmla="*/ 774204 w 1342512"/>
                <a:gd name="connsiteY57" fmla="*/ 587581 h 2509958"/>
                <a:gd name="connsiteX58" fmla="*/ 795210 w 1342512"/>
                <a:gd name="connsiteY58" fmla="*/ 577320 h 2509958"/>
                <a:gd name="connsiteX59" fmla="*/ 644021 w 1342512"/>
                <a:gd name="connsiteY59" fmla="*/ 349 h 2509958"/>
                <a:gd name="connsiteX60" fmla="*/ 713405 w 1342512"/>
                <a:gd name="connsiteY60" fmla="*/ 24163 h 2509958"/>
                <a:gd name="connsiteX61" fmla="*/ 738395 w 1342512"/>
                <a:gd name="connsiteY61" fmla="*/ 452813 h 2509958"/>
                <a:gd name="connsiteX62" fmla="*/ 676243 w 1342512"/>
                <a:gd name="connsiteY62" fmla="*/ 488798 h 2509958"/>
                <a:gd name="connsiteX63" fmla="*/ 461154 w 1342512"/>
                <a:gd name="connsiteY63" fmla="*/ 517551 h 2509958"/>
                <a:gd name="connsiteX64" fmla="*/ 319917 w 1342512"/>
                <a:gd name="connsiteY64" fmla="*/ 466748 h 2509958"/>
                <a:gd name="connsiteX65" fmla="*/ 324092 w 1342512"/>
                <a:gd name="connsiteY65" fmla="*/ 436643 h 2509958"/>
                <a:gd name="connsiteX66" fmla="*/ 427991 w 1342512"/>
                <a:gd name="connsiteY66" fmla="*/ 406302 h 2509958"/>
                <a:gd name="connsiteX67" fmla="*/ 456215 w 1342512"/>
                <a:gd name="connsiteY67" fmla="*/ 398541 h 2509958"/>
                <a:gd name="connsiteX68" fmla="*/ 509488 w 1342512"/>
                <a:gd name="connsiteY68" fmla="*/ 335684 h 2509958"/>
                <a:gd name="connsiteX69" fmla="*/ 467681 w 1342512"/>
                <a:gd name="connsiteY69" fmla="*/ 260891 h 2509958"/>
                <a:gd name="connsiteX70" fmla="*/ 392535 w 1342512"/>
                <a:gd name="connsiteY70" fmla="*/ 272004 h 2509958"/>
                <a:gd name="connsiteX71" fmla="*/ 267997 w 1342512"/>
                <a:gd name="connsiteY71" fmla="*/ 359204 h 2509958"/>
                <a:gd name="connsiteX72" fmla="*/ 239244 w 1342512"/>
                <a:gd name="connsiteY72" fmla="*/ 349149 h 2509958"/>
                <a:gd name="connsiteX73" fmla="*/ 276935 w 1342512"/>
                <a:gd name="connsiteY73" fmla="*/ 82081 h 2509958"/>
                <a:gd name="connsiteX74" fmla="*/ 312450 w 1342512"/>
                <a:gd name="connsiteY74" fmla="*/ 58032 h 2509958"/>
                <a:gd name="connsiteX75" fmla="*/ 644021 w 1342512"/>
                <a:gd name="connsiteY75" fmla="*/ 349 h 2509958"/>
                <a:gd name="connsiteX0" fmla="*/ 665425 w 1342512"/>
                <a:gd name="connsiteY0" fmla="*/ 1517851 h 2513399"/>
                <a:gd name="connsiteX1" fmla="*/ 802840 w 1342512"/>
                <a:gd name="connsiteY1" fmla="*/ 1528141 h 2513399"/>
                <a:gd name="connsiteX2" fmla="*/ 822479 w 1342512"/>
                <a:gd name="connsiteY2" fmla="*/ 1561951 h 2513399"/>
                <a:gd name="connsiteX3" fmla="*/ 719285 w 1342512"/>
                <a:gd name="connsiteY3" fmla="*/ 1836016 h 2513399"/>
                <a:gd name="connsiteX4" fmla="*/ 668659 w 1342512"/>
                <a:gd name="connsiteY4" fmla="*/ 2016531 h 2513399"/>
                <a:gd name="connsiteX5" fmla="*/ 687769 w 1342512"/>
                <a:gd name="connsiteY5" fmla="*/ 2062865 h 2513399"/>
                <a:gd name="connsiteX6" fmla="*/ 1009344 w 1342512"/>
                <a:gd name="connsiteY6" fmla="*/ 2171468 h 2513399"/>
                <a:gd name="connsiteX7" fmla="*/ 1032746 w 1342512"/>
                <a:gd name="connsiteY7" fmla="*/ 2173350 h 2513399"/>
                <a:gd name="connsiteX8" fmla="*/ 1080962 w 1342512"/>
                <a:gd name="connsiteY8" fmla="*/ 2136835 h 2513399"/>
                <a:gd name="connsiteX9" fmla="*/ 1090311 w 1342512"/>
                <a:gd name="connsiteY9" fmla="*/ 1814201 h 2513399"/>
                <a:gd name="connsiteX10" fmla="*/ 1102424 w 1342512"/>
                <a:gd name="connsiteY10" fmla="*/ 1668025 h 2513399"/>
                <a:gd name="connsiteX11" fmla="*/ 1125238 w 1342512"/>
                <a:gd name="connsiteY11" fmla="*/ 1659088 h 2513399"/>
                <a:gd name="connsiteX12" fmla="*/ 1341915 w 1342512"/>
                <a:gd name="connsiteY12" fmla="*/ 2034347 h 2513399"/>
                <a:gd name="connsiteX13" fmla="*/ 1186507 w 1342512"/>
                <a:gd name="connsiteY13" fmla="*/ 2388027 h 2513399"/>
                <a:gd name="connsiteX14" fmla="*/ 1059441 w 1342512"/>
                <a:gd name="connsiteY14" fmla="*/ 2481989 h 2513399"/>
                <a:gd name="connsiteX15" fmla="*/ 969478 w 1342512"/>
                <a:gd name="connsiteY15" fmla="*/ 2499512 h 2513399"/>
                <a:gd name="connsiteX16" fmla="*/ 534018 w 1342512"/>
                <a:gd name="connsiteY16" fmla="*/ 2505937 h 2513399"/>
                <a:gd name="connsiteX17" fmla="*/ 377051 w 1342512"/>
                <a:gd name="connsiteY17" fmla="*/ 2508908 h 2513399"/>
                <a:gd name="connsiteX18" fmla="*/ 225191 w 1342512"/>
                <a:gd name="connsiteY18" fmla="*/ 2440124 h 2513399"/>
                <a:gd name="connsiteX19" fmla="*/ 1812 w 1342512"/>
                <a:gd name="connsiteY19" fmla="*/ 2077741 h 2513399"/>
                <a:gd name="connsiteX20" fmla="*/ 124291 w 1342512"/>
                <a:gd name="connsiteY20" fmla="*/ 1737821 h 2513399"/>
                <a:gd name="connsiteX21" fmla="*/ 545532 w 1342512"/>
                <a:gd name="connsiteY21" fmla="*/ 1525730 h 2513399"/>
                <a:gd name="connsiteX22" fmla="*/ 665425 w 1342512"/>
                <a:gd name="connsiteY22" fmla="*/ 1517851 h 2513399"/>
                <a:gd name="connsiteX23" fmla="*/ 553764 w 1342512"/>
                <a:gd name="connsiteY23" fmla="*/ 1210330 h 2513399"/>
                <a:gd name="connsiteX24" fmla="*/ 513957 w 1342512"/>
                <a:gd name="connsiteY24" fmla="*/ 1261544 h 2513399"/>
                <a:gd name="connsiteX25" fmla="*/ 603038 w 1342512"/>
                <a:gd name="connsiteY25" fmla="*/ 1322167 h 2513399"/>
                <a:gd name="connsiteX26" fmla="*/ 658134 w 1342512"/>
                <a:gd name="connsiteY26" fmla="*/ 1262897 h 2513399"/>
                <a:gd name="connsiteX27" fmla="*/ 637965 w 1342512"/>
                <a:gd name="connsiteY27" fmla="*/ 1216680 h 2513399"/>
                <a:gd name="connsiteX28" fmla="*/ 553764 w 1342512"/>
                <a:gd name="connsiteY28" fmla="*/ 1210330 h 2513399"/>
                <a:gd name="connsiteX29" fmla="*/ 546474 w 1342512"/>
                <a:gd name="connsiteY29" fmla="*/ 922034 h 2513399"/>
                <a:gd name="connsiteX30" fmla="*/ 481206 w 1342512"/>
                <a:gd name="connsiteY30" fmla="*/ 980657 h 2513399"/>
                <a:gd name="connsiteX31" fmla="*/ 550766 w 1342512"/>
                <a:gd name="connsiteY31" fmla="*/ 1040751 h 2513399"/>
                <a:gd name="connsiteX32" fmla="*/ 621855 w 1342512"/>
                <a:gd name="connsiteY32" fmla="*/ 966604 h 2513399"/>
                <a:gd name="connsiteX33" fmla="*/ 617328 w 1342512"/>
                <a:gd name="connsiteY33" fmla="*/ 953492 h 2513399"/>
                <a:gd name="connsiteX34" fmla="*/ 546474 w 1342512"/>
                <a:gd name="connsiteY34" fmla="*/ 922034 h 2513399"/>
                <a:gd name="connsiteX35" fmla="*/ 563760 w 1342512"/>
                <a:gd name="connsiteY35" fmla="*/ 697714 h 2513399"/>
                <a:gd name="connsiteX36" fmla="*/ 497258 w 1342512"/>
                <a:gd name="connsiteY36" fmla="*/ 748693 h 2513399"/>
                <a:gd name="connsiteX37" fmla="*/ 551001 w 1342512"/>
                <a:gd name="connsiteY37" fmla="*/ 785619 h 2513399"/>
                <a:gd name="connsiteX38" fmla="*/ 608331 w 1342512"/>
                <a:gd name="connsiteY38" fmla="*/ 731759 h 2513399"/>
                <a:gd name="connsiteX39" fmla="*/ 563760 w 1342512"/>
                <a:gd name="connsiteY39" fmla="*/ 697714 h 2513399"/>
                <a:gd name="connsiteX40" fmla="*/ 660956 w 1342512"/>
                <a:gd name="connsiteY40" fmla="*/ 624742 h 2513399"/>
                <a:gd name="connsiteX41" fmla="*/ 699234 w 1342512"/>
                <a:gd name="connsiteY41" fmla="*/ 647204 h 2513399"/>
                <a:gd name="connsiteX42" fmla="*/ 824537 w 1342512"/>
                <a:gd name="connsiteY42" fmla="*/ 894633 h 2513399"/>
                <a:gd name="connsiteX43" fmla="*/ 939902 w 1342512"/>
                <a:gd name="connsiteY43" fmla="*/ 1107546 h 2513399"/>
                <a:gd name="connsiteX44" fmla="*/ 951603 w 1342512"/>
                <a:gd name="connsiteY44" fmla="*/ 1223793 h 2513399"/>
                <a:gd name="connsiteX45" fmla="*/ 937902 w 1342512"/>
                <a:gd name="connsiteY45" fmla="*/ 1255075 h 2513399"/>
                <a:gd name="connsiteX46" fmla="*/ 623383 w 1342512"/>
                <a:gd name="connsiteY46" fmla="*/ 1410659 h 2513399"/>
                <a:gd name="connsiteX47" fmla="*/ 157572 w 1342512"/>
                <a:gd name="connsiteY47" fmla="*/ 923033 h 2513399"/>
                <a:gd name="connsiteX48" fmla="*/ 287872 w 1342512"/>
                <a:gd name="connsiteY48" fmla="*/ 650967 h 2513399"/>
                <a:gd name="connsiteX49" fmla="*/ 316037 w 1342512"/>
                <a:gd name="connsiteY49" fmla="*/ 639736 h 2513399"/>
                <a:gd name="connsiteX50" fmla="*/ 660956 w 1342512"/>
                <a:gd name="connsiteY50" fmla="*/ 624742 h 2513399"/>
                <a:gd name="connsiteX51" fmla="*/ 795210 w 1342512"/>
                <a:gd name="connsiteY51" fmla="*/ 577320 h 2513399"/>
                <a:gd name="connsiteX52" fmla="*/ 819832 w 1342512"/>
                <a:gd name="connsiteY52" fmla="*/ 581524 h 2513399"/>
                <a:gd name="connsiteX53" fmla="*/ 1032334 w 1342512"/>
                <a:gd name="connsiteY53" fmla="*/ 869760 h 2513399"/>
                <a:gd name="connsiteX54" fmla="*/ 1038273 w 1342512"/>
                <a:gd name="connsiteY54" fmla="*/ 1007117 h 2513399"/>
                <a:gd name="connsiteX55" fmla="*/ 853642 w 1342512"/>
                <a:gd name="connsiteY55" fmla="*/ 769154 h 2513399"/>
                <a:gd name="connsiteX56" fmla="*/ 772793 w 1342512"/>
                <a:gd name="connsiteY56" fmla="*/ 620920 h 2513399"/>
                <a:gd name="connsiteX57" fmla="*/ 774204 w 1342512"/>
                <a:gd name="connsiteY57" fmla="*/ 587581 h 2513399"/>
                <a:gd name="connsiteX58" fmla="*/ 795210 w 1342512"/>
                <a:gd name="connsiteY58" fmla="*/ 577320 h 2513399"/>
                <a:gd name="connsiteX59" fmla="*/ 644021 w 1342512"/>
                <a:gd name="connsiteY59" fmla="*/ 349 h 2513399"/>
                <a:gd name="connsiteX60" fmla="*/ 713405 w 1342512"/>
                <a:gd name="connsiteY60" fmla="*/ 24163 h 2513399"/>
                <a:gd name="connsiteX61" fmla="*/ 738395 w 1342512"/>
                <a:gd name="connsiteY61" fmla="*/ 452813 h 2513399"/>
                <a:gd name="connsiteX62" fmla="*/ 676243 w 1342512"/>
                <a:gd name="connsiteY62" fmla="*/ 488798 h 2513399"/>
                <a:gd name="connsiteX63" fmla="*/ 461154 w 1342512"/>
                <a:gd name="connsiteY63" fmla="*/ 517551 h 2513399"/>
                <a:gd name="connsiteX64" fmla="*/ 319917 w 1342512"/>
                <a:gd name="connsiteY64" fmla="*/ 466748 h 2513399"/>
                <a:gd name="connsiteX65" fmla="*/ 324092 w 1342512"/>
                <a:gd name="connsiteY65" fmla="*/ 436643 h 2513399"/>
                <a:gd name="connsiteX66" fmla="*/ 427991 w 1342512"/>
                <a:gd name="connsiteY66" fmla="*/ 406302 h 2513399"/>
                <a:gd name="connsiteX67" fmla="*/ 456215 w 1342512"/>
                <a:gd name="connsiteY67" fmla="*/ 398541 h 2513399"/>
                <a:gd name="connsiteX68" fmla="*/ 509488 w 1342512"/>
                <a:gd name="connsiteY68" fmla="*/ 335684 h 2513399"/>
                <a:gd name="connsiteX69" fmla="*/ 467681 w 1342512"/>
                <a:gd name="connsiteY69" fmla="*/ 260891 h 2513399"/>
                <a:gd name="connsiteX70" fmla="*/ 392535 w 1342512"/>
                <a:gd name="connsiteY70" fmla="*/ 272004 h 2513399"/>
                <a:gd name="connsiteX71" fmla="*/ 267997 w 1342512"/>
                <a:gd name="connsiteY71" fmla="*/ 359204 h 2513399"/>
                <a:gd name="connsiteX72" fmla="*/ 239244 w 1342512"/>
                <a:gd name="connsiteY72" fmla="*/ 349149 h 2513399"/>
                <a:gd name="connsiteX73" fmla="*/ 276935 w 1342512"/>
                <a:gd name="connsiteY73" fmla="*/ 82081 h 2513399"/>
                <a:gd name="connsiteX74" fmla="*/ 312450 w 1342512"/>
                <a:gd name="connsiteY74" fmla="*/ 58032 h 2513399"/>
                <a:gd name="connsiteX75" fmla="*/ 644021 w 1342512"/>
                <a:gd name="connsiteY75" fmla="*/ 349 h 2513399"/>
                <a:gd name="connsiteX0" fmla="*/ 665425 w 1342512"/>
                <a:gd name="connsiteY0" fmla="*/ 1517851 h 2509542"/>
                <a:gd name="connsiteX1" fmla="*/ 802840 w 1342512"/>
                <a:gd name="connsiteY1" fmla="*/ 1528141 h 2509542"/>
                <a:gd name="connsiteX2" fmla="*/ 822479 w 1342512"/>
                <a:gd name="connsiteY2" fmla="*/ 1561951 h 2509542"/>
                <a:gd name="connsiteX3" fmla="*/ 719285 w 1342512"/>
                <a:gd name="connsiteY3" fmla="*/ 1836016 h 2509542"/>
                <a:gd name="connsiteX4" fmla="*/ 668659 w 1342512"/>
                <a:gd name="connsiteY4" fmla="*/ 2016531 h 2509542"/>
                <a:gd name="connsiteX5" fmla="*/ 687769 w 1342512"/>
                <a:gd name="connsiteY5" fmla="*/ 2062865 h 2509542"/>
                <a:gd name="connsiteX6" fmla="*/ 1009344 w 1342512"/>
                <a:gd name="connsiteY6" fmla="*/ 2171468 h 2509542"/>
                <a:gd name="connsiteX7" fmla="*/ 1032746 w 1342512"/>
                <a:gd name="connsiteY7" fmla="*/ 2173350 h 2509542"/>
                <a:gd name="connsiteX8" fmla="*/ 1080962 w 1342512"/>
                <a:gd name="connsiteY8" fmla="*/ 2136835 h 2509542"/>
                <a:gd name="connsiteX9" fmla="*/ 1090311 w 1342512"/>
                <a:gd name="connsiteY9" fmla="*/ 1814201 h 2509542"/>
                <a:gd name="connsiteX10" fmla="*/ 1102424 w 1342512"/>
                <a:gd name="connsiteY10" fmla="*/ 1668025 h 2509542"/>
                <a:gd name="connsiteX11" fmla="*/ 1125238 w 1342512"/>
                <a:gd name="connsiteY11" fmla="*/ 1659088 h 2509542"/>
                <a:gd name="connsiteX12" fmla="*/ 1341915 w 1342512"/>
                <a:gd name="connsiteY12" fmla="*/ 2034347 h 2509542"/>
                <a:gd name="connsiteX13" fmla="*/ 1186507 w 1342512"/>
                <a:gd name="connsiteY13" fmla="*/ 2388027 h 2509542"/>
                <a:gd name="connsiteX14" fmla="*/ 1059441 w 1342512"/>
                <a:gd name="connsiteY14" fmla="*/ 2481989 h 2509542"/>
                <a:gd name="connsiteX15" fmla="*/ 969478 w 1342512"/>
                <a:gd name="connsiteY15" fmla="*/ 2499512 h 2509542"/>
                <a:gd name="connsiteX16" fmla="*/ 534018 w 1342512"/>
                <a:gd name="connsiteY16" fmla="*/ 2505937 h 2509542"/>
                <a:gd name="connsiteX17" fmla="*/ 377051 w 1342512"/>
                <a:gd name="connsiteY17" fmla="*/ 2508908 h 2509542"/>
                <a:gd name="connsiteX18" fmla="*/ 225191 w 1342512"/>
                <a:gd name="connsiteY18" fmla="*/ 2440124 h 2509542"/>
                <a:gd name="connsiteX19" fmla="*/ 1812 w 1342512"/>
                <a:gd name="connsiteY19" fmla="*/ 2077741 h 2509542"/>
                <a:gd name="connsiteX20" fmla="*/ 124291 w 1342512"/>
                <a:gd name="connsiteY20" fmla="*/ 1737821 h 2509542"/>
                <a:gd name="connsiteX21" fmla="*/ 545532 w 1342512"/>
                <a:gd name="connsiteY21" fmla="*/ 1525730 h 2509542"/>
                <a:gd name="connsiteX22" fmla="*/ 665425 w 1342512"/>
                <a:gd name="connsiteY22" fmla="*/ 1517851 h 2509542"/>
                <a:gd name="connsiteX23" fmla="*/ 553764 w 1342512"/>
                <a:gd name="connsiteY23" fmla="*/ 1210330 h 2509542"/>
                <a:gd name="connsiteX24" fmla="*/ 513957 w 1342512"/>
                <a:gd name="connsiteY24" fmla="*/ 1261544 h 2509542"/>
                <a:gd name="connsiteX25" fmla="*/ 603038 w 1342512"/>
                <a:gd name="connsiteY25" fmla="*/ 1322167 h 2509542"/>
                <a:gd name="connsiteX26" fmla="*/ 658134 w 1342512"/>
                <a:gd name="connsiteY26" fmla="*/ 1262897 h 2509542"/>
                <a:gd name="connsiteX27" fmla="*/ 637965 w 1342512"/>
                <a:gd name="connsiteY27" fmla="*/ 1216680 h 2509542"/>
                <a:gd name="connsiteX28" fmla="*/ 553764 w 1342512"/>
                <a:gd name="connsiteY28" fmla="*/ 1210330 h 2509542"/>
                <a:gd name="connsiteX29" fmla="*/ 546474 w 1342512"/>
                <a:gd name="connsiteY29" fmla="*/ 922034 h 2509542"/>
                <a:gd name="connsiteX30" fmla="*/ 481206 w 1342512"/>
                <a:gd name="connsiteY30" fmla="*/ 980657 h 2509542"/>
                <a:gd name="connsiteX31" fmla="*/ 550766 w 1342512"/>
                <a:gd name="connsiteY31" fmla="*/ 1040751 h 2509542"/>
                <a:gd name="connsiteX32" fmla="*/ 621855 w 1342512"/>
                <a:gd name="connsiteY32" fmla="*/ 966604 h 2509542"/>
                <a:gd name="connsiteX33" fmla="*/ 617328 w 1342512"/>
                <a:gd name="connsiteY33" fmla="*/ 953492 h 2509542"/>
                <a:gd name="connsiteX34" fmla="*/ 546474 w 1342512"/>
                <a:gd name="connsiteY34" fmla="*/ 922034 h 2509542"/>
                <a:gd name="connsiteX35" fmla="*/ 563760 w 1342512"/>
                <a:gd name="connsiteY35" fmla="*/ 697714 h 2509542"/>
                <a:gd name="connsiteX36" fmla="*/ 497258 w 1342512"/>
                <a:gd name="connsiteY36" fmla="*/ 748693 h 2509542"/>
                <a:gd name="connsiteX37" fmla="*/ 551001 w 1342512"/>
                <a:gd name="connsiteY37" fmla="*/ 785619 h 2509542"/>
                <a:gd name="connsiteX38" fmla="*/ 608331 w 1342512"/>
                <a:gd name="connsiteY38" fmla="*/ 731759 h 2509542"/>
                <a:gd name="connsiteX39" fmla="*/ 563760 w 1342512"/>
                <a:gd name="connsiteY39" fmla="*/ 697714 h 2509542"/>
                <a:gd name="connsiteX40" fmla="*/ 660956 w 1342512"/>
                <a:gd name="connsiteY40" fmla="*/ 624742 h 2509542"/>
                <a:gd name="connsiteX41" fmla="*/ 699234 w 1342512"/>
                <a:gd name="connsiteY41" fmla="*/ 647204 h 2509542"/>
                <a:gd name="connsiteX42" fmla="*/ 824537 w 1342512"/>
                <a:gd name="connsiteY42" fmla="*/ 894633 h 2509542"/>
                <a:gd name="connsiteX43" fmla="*/ 939902 w 1342512"/>
                <a:gd name="connsiteY43" fmla="*/ 1107546 h 2509542"/>
                <a:gd name="connsiteX44" fmla="*/ 951603 w 1342512"/>
                <a:gd name="connsiteY44" fmla="*/ 1223793 h 2509542"/>
                <a:gd name="connsiteX45" fmla="*/ 937902 w 1342512"/>
                <a:gd name="connsiteY45" fmla="*/ 1255075 h 2509542"/>
                <a:gd name="connsiteX46" fmla="*/ 623383 w 1342512"/>
                <a:gd name="connsiteY46" fmla="*/ 1410659 h 2509542"/>
                <a:gd name="connsiteX47" fmla="*/ 157572 w 1342512"/>
                <a:gd name="connsiteY47" fmla="*/ 923033 h 2509542"/>
                <a:gd name="connsiteX48" fmla="*/ 287872 w 1342512"/>
                <a:gd name="connsiteY48" fmla="*/ 650967 h 2509542"/>
                <a:gd name="connsiteX49" fmla="*/ 316037 w 1342512"/>
                <a:gd name="connsiteY49" fmla="*/ 639736 h 2509542"/>
                <a:gd name="connsiteX50" fmla="*/ 660956 w 1342512"/>
                <a:gd name="connsiteY50" fmla="*/ 624742 h 2509542"/>
                <a:gd name="connsiteX51" fmla="*/ 795210 w 1342512"/>
                <a:gd name="connsiteY51" fmla="*/ 577320 h 2509542"/>
                <a:gd name="connsiteX52" fmla="*/ 819832 w 1342512"/>
                <a:gd name="connsiteY52" fmla="*/ 581524 h 2509542"/>
                <a:gd name="connsiteX53" fmla="*/ 1032334 w 1342512"/>
                <a:gd name="connsiteY53" fmla="*/ 869760 h 2509542"/>
                <a:gd name="connsiteX54" fmla="*/ 1038273 w 1342512"/>
                <a:gd name="connsiteY54" fmla="*/ 1007117 h 2509542"/>
                <a:gd name="connsiteX55" fmla="*/ 853642 w 1342512"/>
                <a:gd name="connsiteY55" fmla="*/ 769154 h 2509542"/>
                <a:gd name="connsiteX56" fmla="*/ 772793 w 1342512"/>
                <a:gd name="connsiteY56" fmla="*/ 620920 h 2509542"/>
                <a:gd name="connsiteX57" fmla="*/ 774204 w 1342512"/>
                <a:gd name="connsiteY57" fmla="*/ 587581 h 2509542"/>
                <a:gd name="connsiteX58" fmla="*/ 795210 w 1342512"/>
                <a:gd name="connsiteY58" fmla="*/ 577320 h 2509542"/>
                <a:gd name="connsiteX59" fmla="*/ 644021 w 1342512"/>
                <a:gd name="connsiteY59" fmla="*/ 349 h 2509542"/>
                <a:gd name="connsiteX60" fmla="*/ 713405 w 1342512"/>
                <a:gd name="connsiteY60" fmla="*/ 24163 h 2509542"/>
                <a:gd name="connsiteX61" fmla="*/ 738395 w 1342512"/>
                <a:gd name="connsiteY61" fmla="*/ 452813 h 2509542"/>
                <a:gd name="connsiteX62" fmla="*/ 676243 w 1342512"/>
                <a:gd name="connsiteY62" fmla="*/ 488798 h 2509542"/>
                <a:gd name="connsiteX63" fmla="*/ 461154 w 1342512"/>
                <a:gd name="connsiteY63" fmla="*/ 517551 h 2509542"/>
                <a:gd name="connsiteX64" fmla="*/ 319917 w 1342512"/>
                <a:gd name="connsiteY64" fmla="*/ 466748 h 2509542"/>
                <a:gd name="connsiteX65" fmla="*/ 324092 w 1342512"/>
                <a:gd name="connsiteY65" fmla="*/ 436643 h 2509542"/>
                <a:gd name="connsiteX66" fmla="*/ 427991 w 1342512"/>
                <a:gd name="connsiteY66" fmla="*/ 406302 h 2509542"/>
                <a:gd name="connsiteX67" fmla="*/ 456215 w 1342512"/>
                <a:gd name="connsiteY67" fmla="*/ 398541 h 2509542"/>
                <a:gd name="connsiteX68" fmla="*/ 509488 w 1342512"/>
                <a:gd name="connsiteY68" fmla="*/ 335684 h 2509542"/>
                <a:gd name="connsiteX69" fmla="*/ 467681 w 1342512"/>
                <a:gd name="connsiteY69" fmla="*/ 260891 h 2509542"/>
                <a:gd name="connsiteX70" fmla="*/ 392535 w 1342512"/>
                <a:gd name="connsiteY70" fmla="*/ 272004 h 2509542"/>
                <a:gd name="connsiteX71" fmla="*/ 267997 w 1342512"/>
                <a:gd name="connsiteY71" fmla="*/ 359204 h 2509542"/>
                <a:gd name="connsiteX72" fmla="*/ 239244 w 1342512"/>
                <a:gd name="connsiteY72" fmla="*/ 349149 h 2509542"/>
                <a:gd name="connsiteX73" fmla="*/ 276935 w 1342512"/>
                <a:gd name="connsiteY73" fmla="*/ 82081 h 2509542"/>
                <a:gd name="connsiteX74" fmla="*/ 312450 w 1342512"/>
                <a:gd name="connsiteY74" fmla="*/ 58032 h 2509542"/>
                <a:gd name="connsiteX75" fmla="*/ 644021 w 1342512"/>
                <a:gd name="connsiteY75" fmla="*/ 349 h 2509542"/>
                <a:gd name="connsiteX0" fmla="*/ 666634 w 1343721"/>
                <a:gd name="connsiteY0" fmla="*/ 1517851 h 2513399"/>
                <a:gd name="connsiteX1" fmla="*/ 804049 w 1343721"/>
                <a:gd name="connsiteY1" fmla="*/ 1528141 h 2513399"/>
                <a:gd name="connsiteX2" fmla="*/ 823688 w 1343721"/>
                <a:gd name="connsiteY2" fmla="*/ 1561951 h 2513399"/>
                <a:gd name="connsiteX3" fmla="*/ 720494 w 1343721"/>
                <a:gd name="connsiteY3" fmla="*/ 1836016 h 2513399"/>
                <a:gd name="connsiteX4" fmla="*/ 669868 w 1343721"/>
                <a:gd name="connsiteY4" fmla="*/ 2016531 h 2513399"/>
                <a:gd name="connsiteX5" fmla="*/ 688978 w 1343721"/>
                <a:gd name="connsiteY5" fmla="*/ 2062865 h 2513399"/>
                <a:gd name="connsiteX6" fmla="*/ 1010553 w 1343721"/>
                <a:gd name="connsiteY6" fmla="*/ 2171468 h 2513399"/>
                <a:gd name="connsiteX7" fmla="*/ 1033955 w 1343721"/>
                <a:gd name="connsiteY7" fmla="*/ 2173350 h 2513399"/>
                <a:gd name="connsiteX8" fmla="*/ 1082171 w 1343721"/>
                <a:gd name="connsiteY8" fmla="*/ 2136835 h 2513399"/>
                <a:gd name="connsiteX9" fmla="*/ 1091520 w 1343721"/>
                <a:gd name="connsiteY9" fmla="*/ 1814201 h 2513399"/>
                <a:gd name="connsiteX10" fmla="*/ 1103633 w 1343721"/>
                <a:gd name="connsiteY10" fmla="*/ 1668025 h 2513399"/>
                <a:gd name="connsiteX11" fmla="*/ 1126447 w 1343721"/>
                <a:gd name="connsiteY11" fmla="*/ 1659088 h 2513399"/>
                <a:gd name="connsiteX12" fmla="*/ 1343124 w 1343721"/>
                <a:gd name="connsiteY12" fmla="*/ 2034347 h 2513399"/>
                <a:gd name="connsiteX13" fmla="*/ 1187716 w 1343721"/>
                <a:gd name="connsiteY13" fmla="*/ 2388027 h 2513399"/>
                <a:gd name="connsiteX14" fmla="*/ 1060650 w 1343721"/>
                <a:gd name="connsiteY14" fmla="*/ 2481989 h 2513399"/>
                <a:gd name="connsiteX15" fmla="*/ 970687 w 1343721"/>
                <a:gd name="connsiteY15" fmla="*/ 2499512 h 2513399"/>
                <a:gd name="connsiteX16" fmla="*/ 535227 w 1343721"/>
                <a:gd name="connsiteY16" fmla="*/ 2505937 h 2513399"/>
                <a:gd name="connsiteX17" fmla="*/ 378260 w 1343721"/>
                <a:gd name="connsiteY17" fmla="*/ 2508908 h 2513399"/>
                <a:gd name="connsiteX18" fmla="*/ 223428 w 1343721"/>
                <a:gd name="connsiteY18" fmla="*/ 2440124 h 2513399"/>
                <a:gd name="connsiteX19" fmla="*/ 3021 w 1343721"/>
                <a:gd name="connsiteY19" fmla="*/ 2077741 h 2513399"/>
                <a:gd name="connsiteX20" fmla="*/ 125500 w 1343721"/>
                <a:gd name="connsiteY20" fmla="*/ 1737821 h 2513399"/>
                <a:gd name="connsiteX21" fmla="*/ 546741 w 1343721"/>
                <a:gd name="connsiteY21" fmla="*/ 1525730 h 2513399"/>
                <a:gd name="connsiteX22" fmla="*/ 666634 w 1343721"/>
                <a:gd name="connsiteY22" fmla="*/ 1517851 h 2513399"/>
                <a:gd name="connsiteX23" fmla="*/ 554973 w 1343721"/>
                <a:gd name="connsiteY23" fmla="*/ 1210330 h 2513399"/>
                <a:gd name="connsiteX24" fmla="*/ 515166 w 1343721"/>
                <a:gd name="connsiteY24" fmla="*/ 1261544 h 2513399"/>
                <a:gd name="connsiteX25" fmla="*/ 604247 w 1343721"/>
                <a:gd name="connsiteY25" fmla="*/ 1322167 h 2513399"/>
                <a:gd name="connsiteX26" fmla="*/ 659343 w 1343721"/>
                <a:gd name="connsiteY26" fmla="*/ 1262897 h 2513399"/>
                <a:gd name="connsiteX27" fmla="*/ 639174 w 1343721"/>
                <a:gd name="connsiteY27" fmla="*/ 1216680 h 2513399"/>
                <a:gd name="connsiteX28" fmla="*/ 554973 w 1343721"/>
                <a:gd name="connsiteY28" fmla="*/ 1210330 h 2513399"/>
                <a:gd name="connsiteX29" fmla="*/ 547683 w 1343721"/>
                <a:gd name="connsiteY29" fmla="*/ 922034 h 2513399"/>
                <a:gd name="connsiteX30" fmla="*/ 482415 w 1343721"/>
                <a:gd name="connsiteY30" fmla="*/ 980657 h 2513399"/>
                <a:gd name="connsiteX31" fmla="*/ 551975 w 1343721"/>
                <a:gd name="connsiteY31" fmla="*/ 1040751 h 2513399"/>
                <a:gd name="connsiteX32" fmla="*/ 623064 w 1343721"/>
                <a:gd name="connsiteY32" fmla="*/ 966604 h 2513399"/>
                <a:gd name="connsiteX33" fmla="*/ 618537 w 1343721"/>
                <a:gd name="connsiteY33" fmla="*/ 953492 h 2513399"/>
                <a:gd name="connsiteX34" fmla="*/ 547683 w 1343721"/>
                <a:gd name="connsiteY34" fmla="*/ 922034 h 2513399"/>
                <a:gd name="connsiteX35" fmla="*/ 564969 w 1343721"/>
                <a:gd name="connsiteY35" fmla="*/ 697714 h 2513399"/>
                <a:gd name="connsiteX36" fmla="*/ 498467 w 1343721"/>
                <a:gd name="connsiteY36" fmla="*/ 748693 h 2513399"/>
                <a:gd name="connsiteX37" fmla="*/ 552210 w 1343721"/>
                <a:gd name="connsiteY37" fmla="*/ 785619 h 2513399"/>
                <a:gd name="connsiteX38" fmla="*/ 609540 w 1343721"/>
                <a:gd name="connsiteY38" fmla="*/ 731759 h 2513399"/>
                <a:gd name="connsiteX39" fmla="*/ 564969 w 1343721"/>
                <a:gd name="connsiteY39" fmla="*/ 697714 h 2513399"/>
                <a:gd name="connsiteX40" fmla="*/ 662165 w 1343721"/>
                <a:gd name="connsiteY40" fmla="*/ 624742 h 2513399"/>
                <a:gd name="connsiteX41" fmla="*/ 700443 w 1343721"/>
                <a:gd name="connsiteY41" fmla="*/ 647204 h 2513399"/>
                <a:gd name="connsiteX42" fmla="*/ 825746 w 1343721"/>
                <a:gd name="connsiteY42" fmla="*/ 894633 h 2513399"/>
                <a:gd name="connsiteX43" fmla="*/ 941111 w 1343721"/>
                <a:gd name="connsiteY43" fmla="*/ 1107546 h 2513399"/>
                <a:gd name="connsiteX44" fmla="*/ 952812 w 1343721"/>
                <a:gd name="connsiteY44" fmla="*/ 1223793 h 2513399"/>
                <a:gd name="connsiteX45" fmla="*/ 939111 w 1343721"/>
                <a:gd name="connsiteY45" fmla="*/ 1255075 h 2513399"/>
                <a:gd name="connsiteX46" fmla="*/ 624592 w 1343721"/>
                <a:gd name="connsiteY46" fmla="*/ 1410659 h 2513399"/>
                <a:gd name="connsiteX47" fmla="*/ 158781 w 1343721"/>
                <a:gd name="connsiteY47" fmla="*/ 923033 h 2513399"/>
                <a:gd name="connsiteX48" fmla="*/ 289081 w 1343721"/>
                <a:gd name="connsiteY48" fmla="*/ 650967 h 2513399"/>
                <a:gd name="connsiteX49" fmla="*/ 317246 w 1343721"/>
                <a:gd name="connsiteY49" fmla="*/ 639736 h 2513399"/>
                <a:gd name="connsiteX50" fmla="*/ 662165 w 1343721"/>
                <a:gd name="connsiteY50" fmla="*/ 624742 h 2513399"/>
                <a:gd name="connsiteX51" fmla="*/ 796419 w 1343721"/>
                <a:gd name="connsiteY51" fmla="*/ 577320 h 2513399"/>
                <a:gd name="connsiteX52" fmla="*/ 821041 w 1343721"/>
                <a:gd name="connsiteY52" fmla="*/ 581524 h 2513399"/>
                <a:gd name="connsiteX53" fmla="*/ 1033543 w 1343721"/>
                <a:gd name="connsiteY53" fmla="*/ 869760 h 2513399"/>
                <a:gd name="connsiteX54" fmla="*/ 1039482 w 1343721"/>
                <a:gd name="connsiteY54" fmla="*/ 1007117 h 2513399"/>
                <a:gd name="connsiteX55" fmla="*/ 854851 w 1343721"/>
                <a:gd name="connsiteY55" fmla="*/ 769154 h 2513399"/>
                <a:gd name="connsiteX56" fmla="*/ 774002 w 1343721"/>
                <a:gd name="connsiteY56" fmla="*/ 620920 h 2513399"/>
                <a:gd name="connsiteX57" fmla="*/ 775413 w 1343721"/>
                <a:gd name="connsiteY57" fmla="*/ 587581 h 2513399"/>
                <a:gd name="connsiteX58" fmla="*/ 796419 w 1343721"/>
                <a:gd name="connsiteY58" fmla="*/ 577320 h 2513399"/>
                <a:gd name="connsiteX59" fmla="*/ 645230 w 1343721"/>
                <a:gd name="connsiteY59" fmla="*/ 349 h 2513399"/>
                <a:gd name="connsiteX60" fmla="*/ 714614 w 1343721"/>
                <a:gd name="connsiteY60" fmla="*/ 24163 h 2513399"/>
                <a:gd name="connsiteX61" fmla="*/ 739604 w 1343721"/>
                <a:gd name="connsiteY61" fmla="*/ 452813 h 2513399"/>
                <a:gd name="connsiteX62" fmla="*/ 677452 w 1343721"/>
                <a:gd name="connsiteY62" fmla="*/ 488798 h 2513399"/>
                <a:gd name="connsiteX63" fmla="*/ 462363 w 1343721"/>
                <a:gd name="connsiteY63" fmla="*/ 517551 h 2513399"/>
                <a:gd name="connsiteX64" fmla="*/ 321126 w 1343721"/>
                <a:gd name="connsiteY64" fmla="*/ 466748 h 2513399"/>
                <a:gd name="connsiteX65" fmla="*/ 325301 w 1343721"/>
                <a:gd name="connsiteY65" fmla="*/ 436643 h 2513399"/>
                <a:gd name="connsiteX66" fmla="*/ 429200 w 1343721"/>
                <a:gd name="connsiteY66" fmla="*/ 406302 h 2513399"/>
                <a:gd name="connsiteX67" fmla="*/ 457424 w 1343721"/>
                <a:gd name="connsiteY67" fmla="*/ 398541 h 2513399"/>
                <a:gd name="connsiteX68" fmla="*/ 510697 w 1343721"/>
                <a:gd name="connsiteY68" fmla="*/ 335684 h 2513399"/>
                <a:gd name="connsiteX69" fmla="*/ 468890 w 1343721"/>
                <a:gd name="connsiteY69" fmla="*/ 260891 h 2513399"/>
                <a:gd name="connsiteX70" fmla="*/ 393744 w 1343721"/>
                <a:gd name="connsiteY70" fmla="*/ 272004 h 2513399"/>
                <a:gd name="connsiteX71" fmla="*/ 269206 w 1343721"/>
                <a:gd name="connsiteY71" fmla="*/ 359204 h 2513399"/>
                <a:gd name="connsiteX72" fmla="*/ 240453 w 1343721"/>
                <a:gd name="connsiteY72" fmla="*/ 349149 h 2513399"/>
                <a:gd name="connsiteX73" fmla="*/ 278144 w 1343721"/>
                <a:gd name="connsiteY73" fmla="*/ 82081 h 2513399"/>
                <a:gd name="connsiteX74" fmla="*/ 313659 w 1343721"/>
                <a:gd name="connsiteY74" fmla="*/ 58032 h 2513399"/>
                <a:gd name="connsiteX75" fmla="*/ 645230 w 1343721"/>
                <a:gd name="connsiteY75" fmla="*/ 349 h 2513399"/>
                <a:gd name="connsiteX0" fmla="*/ 666634 w 1343721"/>
                <a:gd name="connsiteY0" fmla="*/ 1517851 h 2513399"/>
                <a:gd name="connsiteX1" fmla="*/ 804049 w 1343721"/>
                <a:gd name="connsiteY1" fmla="*/ 1528141 h 2513399"/>
                <a:gd name="connsiteX2" fmla="*/ 823688 w 1343721"/>
                <a:gd name="connsiteY2" fmla="*/ 1561951 h 2513399"/>
                <a:gd name="connsiteX3" fmla="*/ 720494 w 1343721"/>
                <a:gd name="connsiteY3" fmla="*/ 1836016 h 2513399"/>
                <a:gd name="connsiteX4" fmla="*/ 669868 w 1343721"/>
                <a:gd name="connsiteY4" fmla="*/ 2016531 h 2513399"/>
                <a:gd name="connsiteX5" fmla="*/ 688978 w 1343721"/>
                <a:gd name="connsiteY5" fmla="*/ 2062865 h 2513399"/>
                <a:gd name="connsiteX6" fmla="*/ 1010553 w 1343721"/>
                <a:gd name="connsiteY6" fmla="*/ 2171468 h 2513399"/>
                <a:gd name="connsiteX7" fmla="*/ 1033955 w 1343721"/>
                <a:gd name="connsiteY7" fmla="*/ 2173350 h 2513399"/>
                <a:gd name="connsiteX8" fmla="*/ 1082171 w 1343721"/>
                <a:gd name="connsiteY8" fmla="*/ 2136835 h 2513399"/>
                <a:gd name="connsiteX9" fmla="*/ 1091520 w 1343721"/>
                <a:gd name="connsiteY9" fmla="*/ 1814201 h 2513399"/>
                <a:gd name="connsiteX10" fmla="*/ 1103633 w 1343721"/>
                <a:gd name="connsiteY10" fmla="*/ 1668025 h 2513399"/>
                <a:gd name="connsiteX11" fmla="*/ 1126447 w 1343721"/>
                <a:gd name="connsiteY11" fmla="*/ 1659088 h 2513399"/>
                <a:gd name="connsiteX12" fmla="*/ 1343124 w 1343721"/>
                <a:gd name="connsiteY12" fmla="*/ 2034347 h 2513399"/>
                <a:gd name="connsiteX13" fmla="*/ 1187716 w 1343721"/>
                <a:gd name="connsiteY13" fmla="*/ 2388027 h 2513399"/>
                <a:gd name="connsiteX14" fmla="*/ 1060650 w 1343721"/>
                <a:gd name="connsiteY14" fmla="*/ 2481989 h 2513399"/>
                <a:gd name="connsiteX15" fmla="*/ 970687 w 1343721"/>
                <a:gd name="connsiteY15" fmla="*/ 2499512 h 2513399"/>
                <a:gd name="connsiteX16" fmla="*/ 535227 w 1343721"/>
                <a:gd name="connsiteY16" fmla="*/ 2505937 h 2513399"/>
                <a:gd name="connsiteX17" fmla="*/ 378260 w 1343721"/>
                <a:gd name="connsiteY17" fmla="*/ 2508908 h 2513399"/>
                <a:gd name="connsiteX18" fmla="*/ 223428 w 1343721"/>
                <a:gd name="connsiteY18" fmla="*/ 2440124 h 2513399"/>
                <a:gd name="connsiteX19" fmla="*/ 3021 w 1343721"/>
                <a:gd name="connsiteY19" fmla="*/ 2077741 h 2513399"/>
                <a:gd name="connsiteX20" fmla="*/ 125500 w 1343721"/>
                <a:gd name="connsiteY20" fmla="*/ 1737821 h 2513399"/>
                <a:gd name="connsiteX21" fmla="*/ 546741 w 1343721"/>
                <a:gd name="connsiteY21" fmla="*/ 1525730 h 2513399"/>
                <a:gd name="connsiteX22" fmla="*/ 666634 w 1343721"/>
                <a:gd name="connsiteY22" fmla="*/ 1517851 h 2513399"/>
                <a:gd name="connsiteX23" fmla="*/ 554973 w 1343721"/>
                <a:gd name="connsiteY23" fmla="*/ 1210330 h 2513399"/>
                <a:gd name="connsiteX24" fmla="*/ 515166 w 1343721"/>
                <a:gd name="connsiteY24" fmla="*/ 1261544 h 2513399"/>
                <a:gd name="connsiteX25" fmla="*/ 604247 w 1343721"/>
                <a:gd name="connsiteY25" fmla="*/ 1322167 h 2513399"/>
                <a:gd name="connsiteX26" fmla="*/ 659343 w 1343721"/>
                <a:gd name="connsiteY26" fmla="*/ 1262897 h 2513399"/>
                <a:gd name="connsiteX27" fmla="*/ 639174 w 1343721"/>
                <a:gd name="connsiteY27" fmla="*/ 1216680 h 2513399"/>
                <a:gd name="connsiteX28" fmla="*/ 554973 w 1343721"/>
                <a:gd name="connsiteY28" fmla="*/ 1210330 h 2513399"/>
                <a:gd name="connsiteX29" fmla="*/ 547683 w 1343721"/>
                <a:gd name="connsiteY29" fmla="*/ 922034 h 2513399"/>
                <a:gd name="connsiteX30" fmla="*/ 482415 w 1343721"/>
                <a:gd name="connsiteY30" fmla="*/ 980657 h 2513399"/>
                <a:gd name="connsiteX31" fmla="*/ 551975 w 1343721"/>
                <a:gd name="connsiteY31" fmla="*/ 1040751 h 2513399"/>
                <a:gd name="connsiteX32" fmla="*/ 623064 w 1343721"/>
                <a:gd name="connsiteY32" fmla="*/ 966604 h 2513399"/>
                <a:gd name="connsiteX33" fmla="*/ 618537 w 1343721"/>
                <a:gd name="connsiteY33" fmla="*/ 953492 h 2513399"/>
                <a:gd name="connsiteX34" fmla="*/ 547683 w 1343721"/>
                <a:gd name="connsiteY34" fmla="*/ 922034 h 2513399"/>
                <a:gd name="connsiteX35" fmla="*/ 564969 w 1343721"/>
                <a:gd name="connsiteY35" fmla="*/ 697714 h 2513399"/>
                <a:gd name="connsiteX36" fmla="*/ 498467 w 1343721"/>
                <a:gd name="connsiteY36" fmla="*/ 748693 h 2513399"/>
                <a:gd name="connsiteX37" fmla="*/ 552210 w 1343721"/>
                <a:gd name="connsiteY37" fmla="*/ 785619 h 2513399"/>
                <a:gd name="connsiteX38" fmla="*/ 609540 w 1343721"/>
                <a:gd name="connsiteY38" fmla="*/ 731759 h 2513399"/>
                <a:gd name="connsiteX39" fmla="*/ 564969 w 1343721"/>
                <a:gd name="connsiteY39" fmla="*/ 697714 h 2513399"/>
                <a:gd name="connsiteX40" fmla="*/ 662165 w 1343721"/>
                <a:gd name="connsiteY40" fmla="*/ 624742 h 2513399"/>
                <a:gd name="connsiteX41" fmla="*/ 700443 w 1343721"/>
                <a:gd name="connsiteY41" fmla="*/ 647204 h 2513399"/>
                <a:gd name="connsiteX42" fmla="*/ 825746 w 1343721"/>
                <a:gd name="connsiteY42" fmla="*/ 894633 h 2513399"/>
                <a:gd name="connsiteX43" fmla="*/ 941111 w 1343721"/>
                <a:gd name="connsiteY43" fmla="*/ 1107546 h 2513399"/>
                <a:gd name="connsiteX44" fmla="*/ 952812 w 1343721"/>
                <a:gd name="connsiteY44" fmla="*/ 1223793 h 2513399"/>
                <a:gd name="connsiteX45" fmla="*/ 939111 w 1343721"/>
                <a:gd name="connsiteY45" fmla="*/ 1255075 h 2513399"/>
                <a:gd name="connsiteX46" fmla="*/ 624592 w 1343721"/>
                <a:gd name="connsiteY46" fmla="*/ 1410659 h 2513399"/>
                <a:gd name="connsiteX47" fmla="*/ 158781 w 1343721"/>
                <a:gd name="connsiteY47" fmla="*/ 923033 h 2513399"/>
                <a:gd name="connsiteX48" fmla="*/ 289081 w 1343721"/>
                <a:gd name="connsiteY48" fmla="*/ 650967 h 2513399"/>
                <a:gd name="connsiteX49" fmla="*/ 317246 w 1343721"/>
                <a:gd name="connsiteY49" fmla="*/ 639736 h 2513399"/>
                <a:gd name="connsiteX50" fmla="*/ 662165 w 1343721"/>
                <a:gd name="connsiteY50" fmla="*/ 624742 h 2513399"/>
                <a:gd name="connsiteX51" fmla="*/ 796419 w 1343721"/>
                <a:gd name="connsiteY51" fmla="*/ 577320 h 2513399"/>
                <a:gd name="connsiteX52" fmla="*/ 821041 w 1343721"/>
                <a:gd name="connsiteY52" fmla="*/ 581524 h 2513399"/>
                <a:gd name="connsiteX53" fmla="*/ 1033543 w 1343721"/>
                <a:gd name="connsiteY53" fmla="*/ 869760 h 2513399"/>
                <a:gd name="connsiteX54" fmla="*/ 1039482 w 1343721"/>
                <a:gd name="connsiteY54" fmla="*/ 1007117 h 2513399"/>
                <a:gd name="connsiteX55" fmla="*/ 854851 w 1343721"/>
                <a:gd name="connsiteY55" fmla="*/ 769154 h 2513399"/>
                <a:gd name="connsiteX56" fmla="*/ 774002 w 1343721"/>
                <a:gd name="connsiteY56" fmla="*/ 620920 h 2513399"/>
                <a:gd name="connsiteX57" fmla="*/ 775413 w 1343721"/>
                <a:gd name="connsiteY57" fmla="*/ 587581 h 2513399"/>
                <a:gd name="connsiteX58" fmla="*/ 796419 w 1343721"/>
                <a:gd name="connsiteY58" fmla="*/ 577320 h 2513399"/>
                <a:gd name="connsiteX59" fmla="*/ 645230 w 1343721"/>
                <a:gd name="connsiteY59" fmla="*/ 349 h 2513399"/>
                <a:gd name="connsiteX60" fmla="*/ 714614 w 1343721"/>
                <a:gd name="connsiteY60" fmla="*/ 24163 h 2513399"/>
                <a:gd name="connsiteX61" fmla="*/ 739604 w 1343721"/>
                <a:gd name="connsiteY61" fmla="*/ 452813 h 2513399"/>
                <a:gd name="connsiteX62" fmla="*/ 677452 w 1343721"/>
                <a:gd name="connsiteY62" fmla="*/ 488798 h 2513399"/>
                <a:gd name="connsiteX63" fmla="*/ 462363 w 1343721"/>
                <a:gd name="connsiteY63" fmla="*/ 517551 h 2513399"/>
                <a:gd name="connsiteX64" fmla="*/ 321126 w 1343721"/>
                <a:gd name="connsiteY64" fmla="*/ 466748 h 2513399"/>
                <a:gd name="connsiteX65" fmla="*/ 325301 w 1343721"/>
                <a:gd name="connsiteY65" fmla="*/ 436643 h 2513399"/>
                <a:gd name="connsiteX66" fmla="*/ 429200 w 1343721"/>
                <a:gd name="connsiteY66" fmla="*/ 406302 h 2513399"/>
                <a:gd name="connsiteX67" fmla="*/ 457424 w 1343721"/>
                <a:gd name="connsiteY67" fmla="*/ 398541 h 2513399"/>
                <a:gd name="connsiteX68" fmla="*/ 510697 w 1343721"/>
                <a:gd name="connsiteY68" fmla="*/ 335684 h 2513399"/>
                <a:gd name="connsiteX69" fmla="*/ 468890 w 1343721"/>
                <a:gd name="connsiteY69" fmla="*/ 260891 h 2513399"/>
                <a:gd name="connsiteX70" fmla="*/ 393744 w 1343721"/>
                <a:gd name="connsiteY70" fmla="*/ 272004 h 2513399"/>
                <a:gd name="connsiteX71" fmla="*/ 269206 w 1343721"/>
                <a:gd name="connsiteY71" fmla="*/ 359204 h 2513399"/>
                <a:gd name="connsiteX72" fmla="*/ 240453 w 1343721"/>
                <a:gd name="connsiteY72" fmla="*/ 349149 h 2513399"/>
                <a:gd name="connsiteX73" fmla="*/ 278144 w 1343721"/>
                <a:gd name="connsiteY73" fmla="*/ 82081 h 2513399"/>
                <a:gd name="connsiteX74" fmla="*/ 313659 w 1343721"/>
                <a:gd name="connsiteY74" fmla="*/ 58032 h 2513399"/>
                <a:gd name="connsiteX75" fmla="*/ 645230 w 1343721"/>
                <a:gd name="connsiteY75" fmla="*/ 349 h 251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343721" h="2513399">
                  <a:moveTo>
                    <a:pt x="666634" y="1517851"/>
                  </a:moveTo>
                  <a:cubicBezTo>
                    <a:pt x="712733" y="1517381"/>
                    <a:pt x="758361" y="1522731"/>
                    <a:pt x="804049" y="1528141"/>
                  </a:cubicBezTo>
                  <a:cubicBezTo>
                    <a:pt x="827745" y="1530963"/>
                    <a:pt x="834860" y="1536373"/>
                    <a:pt x="823688" y="1561951"/>
                  </a:cubicBezTo>
                  <a:cubicBezTo>
                    <a:pt x="784586" y="1651444"/>
                    <a:pt x="748600" y="1742348"/>
                    <a:pt x="720494" y="1836016"/>
                  </a:cubicBezTo>
                  <a:cubicBezTo>
                    <a:pt x="702560" y="1895874"/>
                    <a:pt x="687331" y="1956497"/>
                    <a:pt x="669868" y="2016531"/>
                  </a:cubicBezTo>
                  <a:cubicBezTo>
                    <a:pt x="663517" y="2038228"/>
                    <a:pt x="671220" y="2050929"/>
                    <a:pt x="688978" y="2062865"/>
                  </a:cubicBezTo>
                  <a:cubicBezTo>
                    <a:pt x="786350" y="2128486"/>
                    <a:pt x="894894" y="2160237"/>
                    <a:pt x="1010553" y="2171468"/>
                  </a:cubicBezTo>
                  <a:cubicBezTo>
                    <a:pt x="1018315" y="2172233"/>
                    <a:pt x="1026253" y="2172115"/>
                    <a:pt x="1033955" y="2173350"/>
                  </a:cubicBezTo>
                  <a:cubicBezTo>
                    <a:pt x="1079055" y="2180758"/>
                    <a:pt x="1078937" y="2180817"/>
                    <a:pt x="1082171" y="2136835"/>
                  </a:cubicBezTo>
                  <a:cubicBezTo>
                    <a:pt x="1090050" y="2029408"/>
                    <a:pt x="1082230" y="1921569"/>
                    <a:pt x="1091520" y="1814201"/>
                  </a:cubicBezTo>
                  <a:cubicBezTo>
                    <a:pt x="1095695" y="1765515"/>
                    <a:pt x="1100223" y="1716829"/>
                    <a:pt x="1103633" y="1668025"/>
                  </a:cubicBezTo>
                  <a:cubicBezTo>
                    <a:pt x="1105162" y="1646740"/>
                    <a:pt x="1112629" y="1648974"/>
                    <a:pt x="1126447" y="1659088"/>
                  </a:cubicBezTo>
                  <a:cubicBezTo>
                    <a:pt x="1254160" y="1752285"/>
                    <a:pt x="1334716" y="1874001"/>
                    <a:pt x="1343124" y="2034347"/>
                  </a:cubicBezTo>
                  <a:cubicBezTo>
                    <a:pt x="1350592" y="2176643"/>
                    <a:pt x="1287441" y="2291302"/>
                    <a:pt x="1187716" y="2388027"/>
                  </a:cubicBezTo>
                  <a:cubicBezTo>
                    <a:pt x="1149556" y="2425012"/>
                    <a:pt x="1102810" y="2450531"/>
                    <a:pt x="1060650" y="2481989"/>
                  </a:cubicBezTo>
                  <a:cubicBezTo>
                    <a:pt x="1030721" y="2504333"/>
                    <a:pt x="1058258" y="2495521"/>
                    <a:pt x="970687" y="2499512"/>
                  </a:cubicBezTo>
                  <a:cubicBezTo>
                    <a:pt x="883117" y="2503503"/>
                    <a:pt x="633965" y="2504371"/>
                    <a:pt x="535227" y="2505937"/>
                  </a:cubicBezTo>
                  <a:cubicBezTo>
                    <a:pt x="436489" y="2507503"/>
                    <a:pt x="430226" y="2519877"/>
                    <a:pt x="378260" y="2508908"/>
                  </a:cubicBezTo>
                  <a:cubicBezTo>
                    <a:pt x="326294" y="2497939"/>
                    <a:pt x="301333" y="2494951"/>
                    <a:pt x="223428" y="2440124"/>
                  </a:cubicBezTo>
                  <a:cubicBezTo>
                    <a:pt x="144543" y="2384607"/>
                    <a:pt x="19342" y="2194791"/>
                    <a:pt x="3021" y="2077741"/>
                  </a:cubicBezTo>
                  <a:cubicBezTo>
                    <a:pt x="-13300" y="1960691"/>
                    <a:pt x="37771" y="1833546"/>
                    <a:pt x="125500" y="1737821"/>
                  </a:cubicBezTo>
                  <a:cubicBezTo>
                    <a:pt x="238748" y="1614224"/>
                    <a:pt x="383925" y="1551955"/>
                    <a:pt x="546741" y="1525730"/>
                  </a:cubicBezTo>
                  <a:cubicBezTo>
                    <a:pt x="586431" y="1519439"/>
                    <a:pt x="626532" y="1518733"/>
                    <a:pt x="666634" y="1517851"/>
                  </a:cubicBezTo>
                  <a:close/>
                  <a:moveTo>
                    <a:pt x="554973" y="1210330"/>
                  </a:moveTo>
                  <a:cubicBezTo>
                    <a:pt x="527337" y="1214034"/>
                    <a:pt x="512696" y="1233262"/>
                    <a:pt x="515166" y="1261544"/>
                  </a:cubicBezTo>
                  <a:cubicBezTo>
                    <a:pt x="518988" y="1305174"/>
                    <a:pt x="549505" y="1325930"/>
                    <a:pt x="604247" y="1322167"/>
                  </a:cubicBezTo>
                  <a:cubicBezTo>
                    <a:pt x="653698" y="1318756"/>
                    <a:pt x="659402" y="1312759"/>
                    <a:pt x="659343" y="1262897"/>
                  </a:cubicBezTo>
                  <a:cubicBezTo>
                    <a:pt x="656873" y="1246962"/>
                    <a:pt x="667104" y="1222501"/>
                    <a:pt x="639174" y="1216680"/>
                  </a:cubicBezTo>
                  <a:cubicBezTo>
                    <a:pt x="611597" y="1210977"/>
                    <a:pt x="583374" y="1206508"/>
                    <a:pt x="554973" y="1210330"/>
                  </a:cubicBezTo>
                  <a:close/>
                  <a:moveTo>
                    <a:pt x="547683" y="922034"/>
                  </a:moveTo>
                  <a:cubicBezTo>
                    <a:pt x="514226" y="920564"/>
                    <a:pt x="481886" y="951669"/>
                    <a:pt x="482415" y="980657"/>
                  </a:cubicBezTo>
                  <a:cubicBezTo>
                    <a:pt x="483180" y="1021406"/>
                    <a:pt x="505876" y="1041045"/>
                    <a:pt x="551975" y="1040751"/>
                  </a:cubicBezTo>
                  <a:cubicBezTo>
                    <a:pt x="588725" y="1040515"/>
                    <a:pt x="625122" y="1002825"/>
                    <a:pt x="623064" y="966604"/>
                  </a:cubicBezTo>
                  <a:cubicBezTo>
                    <a:pt x="622829" y="962018"/>
                    <a:pt x="621300" y="954492"/>
                    <a:pt x="618537" y="953492"/>
                  </a:cubicBezTo>
                  <a:cubicBezTo>
                    <a:pt x="594017" y="944731"/>
                    <a:pt x="574319" y="923210"/>
                    <a:pt x="547683" y="922034"/>
                  </a:cubicBezTo>
                  <a:close/>
                  <a:moveTo>
                    <a:pt x="564969" y="697714"/>
                  </a:moveTo>
                  <a:cubicBezTo>
                    <a:pt x="535805" y="693069"/>
                    <a:pt x="501407" y="720646"/>
                    <a:pt x="498467" y="748693"/>
                  </a:cubicBezTo>
                  <a:cubicBezTo>
                    <a:pt x="497115" y="761276"/>
                    <a:pt x="528749" y="783032"/>
                    <a:pt x="552210" y="785619"/>
                  </a:cubicBezTo>
                  <a:cubicBezTo>
                    <a:pt x="572319" y="787854"/>
                    <a:pt x="608070" y="756337"/>
                    <a:pt x="609540" y="731759"/>
                  </a:cubicBezTo>
                  <a:cubicBezTo>
                    <a:pt x="611362" y="700948"/>
                    <a:pt x="585020" y="700948"/>
                    <a:pt x="564969" y="697714"/>
                  </a:cubicBezTo>
                  <a:close/>
                  <a:moveTo>
                    <a:pt x="662165" y="624742"/>
                  </a:moveTo>
                  <a:cubicBezTo>
                    <a:pt x="686567" y="619333"/>
                    <a:pt x="693740" y="624625"/>
                    <a:pt x="700443" y="647204"/>
                  </a:cubicBezTo>
                  <a:cubicBezTo>
                    <a:pt x="727315" y="736991"/>
                    <a:pt x="772591" y="817723"/>
                    <a:pt x="825746" y="894633"/>
                  </a:cubicBezTo>
                  <a:cubicBezTo>
                    <a:pt x="871845" y="961312"/>
                    <a:pt x="918649" y="1027755"/>
                    <a:pt x="941111" y="1107546"/>
                  </a:cubicBezTo>
                  <a:cubicBezTo>
                    <a:pt x="951871" y="1145884"/>
                    <a:pt x="952400" y="1184692"/>
                    <a:pt x="952812" y="1223793"/>
                  </a:cubicBezTo>
                  <a:cubicBezTo>
                    <a:pt x="952929" y="1236494"/>
                    <a:pt x="947167" y="1246020"/>
                    <a:pt x="939111" y="1255075"/>
                  </a:cubicBezTo>
                  <a:cubicBezTo>
                    <a:pt x="849971" y="1355740"/>
                    <a:pt x="738604" y="1408307"/>
                    <a:pt x="624592" y="1410659"/>
                  </a:cubicBezTo>
                  <a:cubicBezTo>
                    <a:pt x="334827" y="1408542"/>
                    <a:pt x="135261" y="1191395"/>
                    <a:pt x="158781" y="923033"/>
                  </a:cubicBezTo>
                  <a:cubicBezTo>
                    <a:pt x="168071" y="817252"/>
                    <a:pt x="213053" y="726113"/>
                    <a:pt x="289081" y="650967"/>
                  </a:cubicBezTo>
                  <a:cubicBezTo>
                    <a:pt x="297136" y="643029"/>
                    <a:pt x="305133" y="636385"/>
                    <a:pt x="317246" y="639736"/>
                  </a:cubicBezTo>
                  <a:cubicBezTo>
                    <a:pt x="433846" y="672429"/>
                    <a:pt x="548329" y="650144"/>
                    <a:pt x="662165" y="624742"/>
                  </a:cubicBezTo>
                  <a:close/>
                  <a:moveTo>
                    <a:pt x="796419" y="577320"/>
                  </a:moveTo>
                  <a:cubicBezTo>
                    <a:pt x="803754" y="575395"/>
                    <a:pt x="811692" y="575880"/>
                    <a:pt x="821041" y="581524"/>
                  </a:cubicBezTo>
                  <a:cubicBezTo>
                    <a:pt x="931644" y="648556"/>
                    <a:pt x="1005202" y="742459"/>
                    <a:pt x="1033543" y="869760"/>
                  </a:cubicBezTo>
                  <a:cubicBezTo>
                    <a:pt x="1043539" y="914507"/>
                    <a:pt x="1048067" y="959724"/>
                    <a:pt x="1039482" y="1007117"/>
                  </a:cubicBezTo>
                  <a:cubicBezTo>
                    <a:pt x="991149" y="916977"/>
                    <a:pt x="916709" y="847946"/>
                    <a:pt x="854851" y="769154"/>
                  </a:cubicBezTo>
                  <a:cubicBezTo>
                    <a:pt x="819630" y="724349"/>
                    <a:pt x="791642" y="675369"/>
                    <a:pt x="774002" y="620920"/>
                  </a:cubicBezTo>
                  <a:cubicBezTo>
                    <a:pt x="770415" y="609866"/>
                    <a:pt x="759008" y="597048"/>
                    <a:pt x="775413" y="587581"/>
                  </a:cubicBezTo>
                  <a:cubicBezTo>
                    <a:pt x="782352" y="583583"/>
                    <a:pt x="789084" y="579246"/>
                    <a:pt x="796419" y="577320"/>
                  </a:cubicBezTo>
                  <a:close/>
                  <a:moveTo>
                    <a:pt x="645230" y="349"/>
                  </a:moveTo>
                  <a:cubicBezTo>
                    <a:pt x="672513" y="-1826"/>
                    <a:pt x="694034" y="6170"/>
                    <a:pt x="714614" y="24163"/>
                  </a:cubicBezTo>
                  <a:cubicBezTo>
                    <a:pt x="849736" y="142233"/>
                    <a:pt x="860731" y="325864"/>
                    <a:pt x="739604" y="452813"/>
                  </a:cubicBezTo>
                  <a:cubicBezTo>
                    <a:pt x="722258" y="470982"/>
                    <a:pt x="702619" y="483212"/>
                    <a:pt x="677452" y="488798"/>
                  </a:cubicBezTo>
                  <a:cubicBezTo>
                    <a:pt x="609480" y="504145"/>
                    <a:pt x="541390" y="516552"/>
                    <a:pt x="462363" y="517551"/>
                  </a:cubicBezTo>
                  <a:cubicBezTo>
                    <a:pt x="413207" y="524842"/>
                    <a:pt x="364050" y="506203"/>
                    <a:pt x="321126" y="466748"/>
                  </a:cubicBezTo>
                  <a:cubicBezTo>
                    <a:pt x="305486" y="452401"/>
                    <a:pt x="306426" y="444698"/>
                    <a:pt x="325301" y="436643"/>
                  </a:cubicBezTo>
                  <a:cubicBezTo>
                    <a:pt x="358758" y="422354"/>
                    <a:pt x="394685" y="416827"/>
                    <a:pt x="429200" y="406302"/>
                  </a:cubicBezTo>
                  <a:cubicBezTo>
                    <a:pt x="438549" y="403480"/>
                    <a:pt x="448134" y="401539"/>
                    <a:pt x="457424" y="398541"/>
                  </a:cubicBezTo>
                  <a:cubicBezTo>
                    <a:pt x="488882" y="388545"/>
                    <a:pt x="507815" y="365730"/>
                    <a:pt x="510697" y="335684"/>
                  </a:cubicBezTo>
                  <a:cubicBezTo>
                    <a:pt x="514048" y="300992"/>
                    <a:pt x="496232" y="278295"/>
                    <a:pt x="468890" y="260891"/>
                  </a:cubicBezTo>
                  <a:cubicBezTo>
                    <a:pt x="440725" y="242957"/>
                    <a:pt x="414677" y="252835"/>
                    <a:pt x="393744" y="272004"/>
                  </a:cubicBezTo>
                  <a:cubicBezTo>
                    <a:pt x="355877" y="306696"/>
                    <a:pt x="313071" y="333332"/>
                    <a:pt x="269206" y="359204"/>
                  </a:cubicBezTo>
                  <a:cubicBezTo>
                    <a:pt x="251978" y="369376"/>
                    <a:pt x="246333" y="366083"/>
                    <a:pt x="240453" y="349149"/>
                  </a:cubicBezTo>
                  <a:cubicBezTo>
                    <a:pt x="206937" y="253482"/>
                    <a:pt x="219462" y="164635"/>
                    <a:pt x="278144" y="82081"/>
                  </a:cubicBezTo>
                  <a:cubicBezTo>
                    <a:pt x="287140" y="69439"/>
                    <a:pt x="298841" y="62030"/>
                    <a:pt x="313659" y="58032"/>
                  </a:cubicBezTo>
                  <a:cubicBezTo>
                    <a:pt x="422438" y="28691"/>
                    <a:pt x="532864" y="9346"/>
                    <a:pt x="645230" y="34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5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195">
              <a:extLst>
                <a:ext uri="{FF2B5EF4-FFF2-40B4-BE49-F238E27FC236}">
                  <a16:creationId xmlns:a16="http://schemas.microsoft.com/office/drawing/2014/main" id="{79C14D85-66FE-4673-87C1-2AFD3D2B6309}"/>
                </a:ext>
              </a:extLst>
            </p:cNvPr>
            <p:cNvSpPr/>
            <p:nvPr/>
          </p:nvSpPr>
          <p:spPr>
            <a:xfrm>
              <a:off x="8722453" y="2289530"/>
              <a:ext cx="520970" cy="361741"/>
            </a:xfrm>
            <a:custGeom>
              <a:avLst/>
              <a:gdLst>
                <a:gd name="connsiteX0" fmla="*/ 189923 w 304760"/>
                <a:gd name="connsiteY0" fmla="*/ 76557 h 211613"/>
                <a:gd name="connsiteX1" fmla="*/ 249428 w 304760"/>
                <a:gd name="connsiteY1" fmla="*/ 38631 h 211613"/>
                <a:gd name="connsiteX2" fmla="*/ 251369 w 304760"/>
                <a:gd name="connsiteY2" fmla="*/ 24813 h 211613"/>
                <a:gd name="connsiteX3" fmla="*/ 245430 w 304760"/>
                <a:gd name="connsiteY3" fmla="*/ 5116 h 211613"/>
                <a:gd name="connsiteX4" fmla="*/ 273242 w 304760"/>
                <a:gd name="connsiteY4" fmla="*/ 2999 h 211613"/>
                <a:gd name="connsiteX5" fmla="*/ 304759 w 304760"/>
                <a:gd name="connsiteY5" fmla="*/ 47687 h 211613"/>
                <a:gd name="connsiteX6" fmla="*/ 271713 w 304760"/>
                <a:gd name="connsiteY6" fmla="*/ 92374 h 211613"/>
                <a:gd name="connsiteX7" fmla="*/ 246959 w 304760"/>
                <a:gd name="connsiteY7" fmla="*/ 78733 h 211613"/>
                <a:gd name="connsiteX8" fmla="*/ 205093 w 304760"/>
                <a:gd name="connsiteY8" fmla="*/ 113072 h 211613"/>
                <a:gd name="connsiteX9" fmla="*/ 110014 w 304760"/>
                <a:gd name="connsiteY9" fmla="*/ 149351 h 211613"/>
                <a:gd name="connsiteX10" fmla="*/ 32222 w 304760"/>
                <a:gd name="connsiteY10" fmla="*/ 200919 h 211613"/>
                <a:gd name="connsiteX11" fmla="*/ 0 w 304760"/>
                <a:gd name="connsiteY11" fmla="*/ 210326 h 211613"/>
                <a:gd name="connsiteX12" fmla="*/ 88670 w 304760"/>
                <a:gd name="connsiteY12" fmla="*/ 110426 h 211613"/>
                <a:gd name="connsiteX13" fmla="*/ 117717 w 304760"/>
                <a:gd name="connsiteY13" fmla="*/ 114071 h 211613"/>
                <a:gd name="connsiteX14" fmla="*/ 189923 w 304760"/>
                <a:gd name="connsiteY14" fmla="*/ 76557 h 21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4760" h="211613">
                  <a:moveTo>
                    <a:pt x="189923" y="76557"/>
                  </a:moveTo>
                  <a:cubicBezTo>
                    <a:pt x="195862" y="24578"/>
                    <a:pt x="210973" y="14994"/>
                    <a:pt x="249428" y="38631"/>
                  </a:cubicBezTo>
                  <a:cubicBezTo>
                    <a:pt x="252662" y="34398"/>
                    <a:pt x="252427" y="29929"/>
                    <a:pt x="251369" y="24813"/>
                  </a:cubicBezTo>
                  <a:cubicBezTo>
                    <a:pt x="249899" y="17934"/>
                    <a:pt x="237080" y="13289"/>
                    <a:pt x="245430" y="5116"/>
                  </a:cubicBezTo>
                  <a:cubicBezTo>
                    <a:pt x="253074" y="-2411"/>
                    <a:pt x="264069" y="-294"/>
                    <a:pt x="273242" y="2999"/>
                  </a:cubicBezTo>
                  <a:cubicBezTo>
                    <a:pt x="293704" y="10466"/>
                    <a:pt x="304935" y="25872"/>
                    <a:pt x="304759" y="47687"/>
                  </a:cubicBezTo>
                  <a:cubicBezTo>
                    <a:pt x="304524" y="69913"/>
                    <a:pt x="289765" y="82908"/>
                    <a:pt x="271713" y="92374"/>
                  </a:cubicBezTo>
                  <a:cubicBezTo>
                    <a:pt x="258131" y="99489"/>
                    <a:pt x="257601" y="82026"/>
                    <a:pt x="246959" y="78733"/>
                  </a:cubicBezTo>
                  <a:cubicBezTo>
                    <a:pt x="244724" y="103958"/>
                    <a:pt x="225262" y="108485"/>
                    <a:pt x="205093" y="113072"/>
                  </a:cubicBezTo>
                  <a:cubicBezTo>
                    <a:pt x="171636" y="120598"/>
                    <a:pt x="141413" y="136180"/>
                    <a:pt x="110014" y="149351"/>
                  </a:cubicBezTo>
                  <a:cubicBezTo>
                    <a:pt x="79615" y="162052"/>
                    <a:pt x="61269" y="188806"/>
                    <a:pt x="32222" y="200919"/>
                  </a:cubicBezTo>
                  <a:cubicBezTo>
                    <a:pt x="22697" y="204917"/>
                    <a:pt x="15523" y="215207"/>
                    <a:pt x="0" y="210326"/>
                  </a:cubicBezTo>
                  <a:cubicBezTo>
                    <a:pt x="30223" y="176340"/>
                    <a:pt x="59623" y="143589"/>
                    <a:pt x="88670" y="110426"/>
                  </a:cubicBezTo>
                  <a:cubicBezTo>
                    <a:pt x="99195" y="98372"/>
                    <a:pt x="108662" y="103311"/>
                    <a:pt x="117717" y="114071"/>
                  </a:cubicBezTo>
                  <a:cubicBezTo>
                    <a:pt x="127243" y="72853"/>
                    <a:pt x="160406" y="56977"/>
                    <a:pt x="189923" y="76557"/>
                  </a:cubicBezTo>
                  <a:close/>
                </a:path>
              </a:pathLst>
            </a:custGeom>
            <a:solidFill>
              <a:schemeClr val="accent3"/>
            </a:solidFill>
            <a:ln w="5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96">
              <a:extLst>
                <a:ext uri="{FF2B5EF4-FFF2-40B4-BE49-F238E27FC236}">
                  <a16:creationId xmlns:a16="http://schemas.microsoft.com/office/drawing/2014/main" id="{F298D8AD-2C1E-4E85-8B1A-CDFB59373D62}"/>
                </a:ext>
              </a:extLst>
            </p:cNvPr>
            <p:cNvSpPr/>
            <p:nvPr/>
          </p:nvSpPr>
          <p:spPr>
            <a:xfrm>
              <a:off x="8931209" y="2020867"/>
              <a:ext cx="511965" cy="212176"/>
            </a:xfrm>
            <a:custGeom>
              <a:avLst/>
              <a:gdLst>
                <a:gd name="connsiteX0" fmla="*/ 235361 w 299492"/>
                <a:gd name="connsiteY0" fmla="*/ 4396 h 124120"/>
                <a:gd name="connsiteX1" fmla="*/ 275249 w 299492"/>
                <a:gd name="connsiteY1" fmla="*/ 18162 h 124120"/>
                <a:gd name="connsiteX2" fmla="*/ 299474 w 299492"/>
                <a:gd name="connsiteY2" fmla="*/ 77197 h 124120"/>
                <a:gd name="connsiteX3" fmla="*/ 274543 w 299492"/>
                <a:gd name="connsiteY3" fmla="*/ 122473 h 124120"/>
                <a:gd name="connsiteX4" fmla="*/ 215802 w 299492"/>
                <a:gd name="connsiteY4" fmla="*/ 101070 h 124120"/>
                <a:gd name="connsiteX5" fmla="*/ 207864 w 299492"/>
                <a:gd name="connsiteY5" fmla="*/ 26923 h 124120"/>
                <a:gd name="connsiteX6" fmla="*/ 235361 w 299492"/>
                <a:gd name="connsiteY6" fmla="*/ 4396 h 124120"/>
                <a:gd name="connsiteX7" fmla="*/ 57778 w 299492"/>
                <a:gd name="connsiteY7" fmla="*/ 29 h 124120"/>
                <a:gd name="connsiteX8" fmla="*/ 93970 w 299492"/>
                <a:gd name="connsiteY8" fmla="*/ 36213 h 124120"/>
                <a:gd name="connsiteX9" fmla="*/ 87679 w 299492"/>
                <a:gd name="connsiteY9" fmla="*/ 90661 h 124120"/>
                <a:gd name="connsiteX10" fmla="*/ 29173 w 299492"/>
                <a:gd name="connsiteY10" fmla="*/ 122590 h 124120"/>
                <a:gd name="connsiteX11" fmla="*/ 243 w 299492"/>
                <a:gd name="connsiteY11" fmla="*/ 76138 h 124120"/>
                <a:gd name="connsiteX12" fmla="*/ 37405 w 299492"/>
                <a:gd name="connsiteY12" fmla="*/ 5637 h 124120"/>
                <a:gd name="connsiteX13" fmla="*/ 57778 w 299492"/>
                <a:gd name="connsiteY13" fmla="*/ 29 h 12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492" h="124120">
                  <a:moveTo>
                    <a:pt x="235361" y="4396"/>
                  </a:moveTo>
                  <a:cubicBezTo>
                    <a:pt x="248554" y="2698"/>
                    <a:pt x="263813" y="7049"/>
                    <a:pt x="275249" y="18162"/>
                  </a:cubicBezTo>
                  <a:cubicBezTo>
                    <a:pt x="293065" y="35508"/>
                    <a:pt x="298298" y="58263"/>
                    <a:pt x="299474" y="77197"/>
                  </a:cubicBezTo>
                  <a:cubicBezTo>
                    <a:pt x="299768" y="100952"/>
                    <a:pt x="296769" y="118827"/>
                    <a:pt x="274543" y="122473"/>
                  </a:cubicBezTo>
                  <a:cubicBezTo>
                    <a:pt x="251670" y="126177"/>
                    <a:pt x="228621" y="125413"/>
                    <a:pt x="215802" y="101070"/>
                  </a:cubicBezTo>
                  <a:cubicBezTo>
                    <a:pt x="203513" y="77667"/>
                    <a:pt x="201749" y="52148"/>
                    <a:pt x="207864" y="26923"/>
                  </a:cubicBezTo>
                  <a:cubicBezTo>
                    <a:pt x="211040" y="13840"/>
                    <a:pt x="222168" y="6093"/>
                    <a:pt x="235361" y="4396"/>
                  </a:cubicBezTo>
                  <a:close/>
                  <a:moveTo>
                    <a:pt x="57778" y="29"/>
                  </a:moveTo>
                  <a:cubicBezTo>
                    <a:pt x="76738" y="-710"/>
                    <a:pt x="90795" y="12708"/>
                    <a:pt x="93970" y="36213"/>
                  </a:cubicBezTo>
                  <a:cubicBezTo>
                    <a:pt x="96499" y="54970"/>
                    <a:pt x="93676" y="73139"/>
                    <a:pt x="87679" y="90661"/>
                  </a:cubicBezTo>
                  <a:cubicBezTo>
                    <a:pt x="79505" y="114416"/>
                    <a:pt x="54692" y="127705"/>
                    <a:pt x="29173" y="122590"/>
                  </a:cubicBezTo>
                  <a:cubicBezTo>
                    <a:pt x="3419" y="117356"/>
                    <a:pt x="-1227" y="98658"/>
                    <a:pt x="243" y="76138"/>
                  </a:cubicBezTo>
                  <a:cubicBezTo>
                    <a:pt x="1890" y="47091"/>
                    <a:pt x="8358" y="19925"/>
                    <a:pt x="37405" y="5637"/>
                  </a:cubicBezTo>
                  <a:cubicBezTo>
                    <a:pt x="44593" y="2094"/>
                    <a:pt x="51458" y="275"/>
                    <a:pt x="57778" y="29"/>
                  </a:cubicBezTo>
                  <a:close/>
                </a:path>
              </a:pathLst>
            </a:custGeom>
            <a:solidFill>
              <a:schemeClr val="accent2"/>
            </a:solidFill>
            <a:ln w="5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97">
              <a:extLst>
                <a:ext uri="{FF2B5EF4-FFF2-40B4-BE49-F238E27FC236}">
                  <a16:creationId xmlns:a16="http://schemas.microsoft.com/office/drawing/2014/main" id="{3F2F2B59-568F-4054-9E6B-A1C413FBC453}"/>
                </a:ext>
              </a:extLst>
            </p:cNvPr>
            <p:cNvSpPr/>
            <p:nvPr/>
          </p:nvSpPr>
          <p:spPr>
            <a:xfrm>
              <a:off x="9267034" y="2251510"/>
              <a:ext cx="401629" cy="361741"/>
            </a:xfrm>
            <a:custGeom>
              <a:avLst/>
              <a:gdLst>
                <a:gd name="connsiteX0" fmla="*/ 0 w 197252"/>
                <a:gd name="connsiteY0" fmla="*/ 172209 h 177662"/>
                <a:gd name="connsiteX1" fmla="*/ 64444 w 197252"/>
                <a:gd name="connsiteY1" fmla="*/ 137517 h 177662"/>
                <a:gd name="connsiteX2" fmla="*/ 142001 w 197252"/>
                <a:gd name="connsiteY2" fmla="*/ 55844 h 177662"/>
                <a:gd name="connsiteX3" fmla="*/ 137297 w 197252"/>
                <a:gd name="connsiteY3" fmla="*/ 20682 h 177662"/>
                <a:gd name="connsiteX4" fmla="*/ 134769 w 197252"/>
                <a:gd name="connsiteY4" fmla="*/ 3042 h 177662"/>
                <a:gd name="connsiteX5" fmla="*/ 150410 w 197252"/>
                <a:gd name="connsiteY5" fmla="*/ 4277 h 177662"/>
                <a:gd name="connsiteX6" fmla="*/ 187336 w 197252"/>
                <a:gd name="connsiteY6" fmla="*/ 32795 h 177662"/>
                <a:gd name="connsiteX7" fmla="*/ 178222 w 197252"/>
                <a:gd name="connsiteY7" fmla="*/ 59137 h 177662"/>
                <a:gd name="connsiteX8" fmla="*/ 160641 w 197252"/>
                <a:gd name="connsiteY8" fmla="*/ 80305 h 177662"/>
                <a:gd name="connsiteX9" fmla="*/ 23579 w 197252"/>
                <a:gd name="connsiteY9" fmla="*/ 176442 h 177662"/>
                <a:gd name="connsiteX10" fmla="*/ 0 w 197252"/>
                <a:gd name="connsiteY10" fmla="*/ 172209 h 17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252" h="177662">
                  <a:moveTo>
                    <a:pt x="0" y="172209"/>
                  </a:moveTo>
                  <a:cubicBezTo>
                    <a:pt x="22168" y="160331"/>
                    <a:pt x="43571" y="149453"/>
                    <a:pt x="64444" y="137517"/>
                  </a:cubicBezTo>
                  <a:cubicBezTo>
                    <a:pt x="98372" y="118113"/>
                    <a:pt x="125126" y="91653"/>
                    <a:pt x="142001" y="55844"/>
                  </a:cubicBezTo>
                  <a:cubicBezTo>
                    <a:pt x="148116" y="42849"/>
                    <a:pt x="154173" y="30854"/>
                    <a:pt x="137297" y="20682"/>
                  </a:cubicBezTo>
                  <a:cubicBezTo>
                    <a:pt x="130947" y="16860"/>
                    <a:pt x="128771" y="9569"/>
                    <a:pt x="134769" y="3042"/>
                  </a:cubicBezTo>
                  <a:cubicBezTo>
                    <a:pt x="140061" y="-2721"/>
                    <a:pt x="145647" y="866"/>
                    <a:pt x="150410" y="4277"/>
                  </a:cubicBezTo>
                  <a:cubicBezTo>
                    <a:pt x="163051" y="13449"/>
                    <a:pt x="177457" y="21211"/>
                    <a:pt x="187336" y="32795"/>
                  </a:cubicBezTo>
                  <a:cubicBezTo>
                    <a:pt x="195097" y="41850"/>
                    <a:pt x="208915" y="59254"/>
                    <a:pt x="178222" y="59137"/>
                  </a:cubicBezTo>
                  <a:cubicBezTo>
                    <a:pt x="166521" y="59078"/>
                    <a:pt x="165580" y="72719"/>
                    <a:pt x="160641" y="80305"/>
                  </a:cubicBezTo>
                  <a:cubicBezTo>
                    <a:pt x="127713" y="130755"/>
                    <a:pt x="85142" y="167269"/>
                    <a:pt x="23579" y="176442"/>
                  </a:cubicBezTo>
                  <a:cubicBezTo>
                    <a:pt x="16582" y="177442"/>
                    <a:pt x="8408" y="180029"/>
                    <a:pt x="0" y="172209"/>
                  </a:cubicBezTo>
                  <a:close/>
                </a:path>
              </a:pathLst>
            </a:custGeom>
            <a:solidFill>
              <a:schemeClr val="accent3"/>
            </a:solidFill>
            <a:ln w="5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5CA51256-FF87-472B-94D5-157A2A63B9CD}"/>
              </a:ext>
            </a:extLst>
          </p:cNvPr>
          <p:cNvGrpSpPr/>
          <p:nvPr/>
        </p:nvGrpSpPr>
        <p:grpSpPr>
          <a:xfrm>
            <a:off x="2361440" y="369163"/>
            <a:ext cx="1748235" cy="1959798"/>
            <a:chOff x="2361440" y="369163"/>
            <a:chExt cx="1748235" cy="1959798"/>
          </a:xfrm>
        </p:grpSpPr>
        <p:grpSp>
          <p:nvGrpSpPr>
            <p:cNvPr id="51" name="Grupa 50">
              <a:extLst>
                <a:ext uri="{FF2B5EF4-FFF2-40B4-BE49-F238E27FC236}">
                  <a16:creationId xmlns:a16="http://schemas.microsoft.com/office/drawing/2014/main" id="{2C8782BC-3F5B-426A-BA56-3E3CA610262F}"/>
                </a:ext>
              </a:extLst>
            </p:cNvPr>
            <p:cNvGrpSpPr/>
            <p:nvPr/>
          </p:nvGrpSpPr>
          <p:grpSpPr>
            <a:xfrm>
              <a:off x="2880119" y="944037"/>
              <a:ext cx="1229556" cy="1384924"/>
              <a:chOff x="2880119" y="944037"/>
              <a:chExt cx="1229556" cy="1384924"/>
            </a:xfrm>
          </p:grpSpPr>
          <p:sp>
            <p:nvSpPr>
              <p:cNvPr id="2" name="Pravokutnik 1">
                <a:extLst>
                  <a:ext uri="{FF2B5EF4-FFF2-40B4-BE49-F238E27FC236}">
                    <a16:creationId xmlns:a16="http://schemas.microsoft.com/office/drawing/2014/main" id="{E696170B-DEE6-4A5A-94A3-DC6316F0FE71}"/>
                  </a:ext>
                </a:extLst>
              </p:cNvPr>
              <p:cNvSpPr/>
              <p:nvPr/>
            </p:nvSpPr>
            <p:spPr>
              <a:xfrm rot="16200000">
                <a:off x="2802436" y="1021723"/>
                <a:ext cx="1384921" cy="12295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33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947DC284-D8DE-49EF-B0AE-750FE4835E64}"/>
                  </a:ext>
                </a:extLst>
              </p:cNvPr>
              <p:cNvSpPr txBox="1"/>
              <p:nvPr/>
            </p:nvSpPr>
            <p:spPr>
              <a:xfrm>
                <a:off x="3207846" y="1080161"/>
                <a:ext cx="58296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6600" b="1" dirty="0">
                    <a:solidFill>
                      <a:srgbClr val="FF0000"/>
                    </a:solidFill>
                  </a:rPr>
                  <a:t>S</a:t>
                </a:r>
              </a:p>
            </p:txBody>
          </p:sp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DD30A200-1A9F-4137-9173-E915084AE4E3}"/>
                  </a:ext>
                </a:extLst>
              </p:cNvPr>
              <p:cNvSpPr txBox="1"/>
              <p:nvPr/>
            </p:nvSpPr>
            <p:spPr>
              <a:xfrm>
                <a:off x="3319561" y="944037"/>
                <a:ext cx="7901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400" b="1" dirty="0"/>
                  <a:t>16</a:t>
                </a:r>
              </a:p>
            </p:txBody>
          </p:sp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57BA7526-017E-468C-B392-3584B600EC50}"/>
                  </a:ext>
                </a:extLst>
              </p:cNvPr>
              <p:cNvSpPr txBox="1"/>
              <p:nvPr/>
            </p:nvSpPr>
            <p:spPr>
              <a:xfrm>
                <a:off x="3207846" y="2016501"/>
                <a:ext cx="7901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400" b="1" dirty="0"/>
                  <a:t>32,07</a:t>
                </a:r>
              </a:p>
            </p:txBody>
          </p:sp>
        </p:grpSp>
        <p:grpSp>
          <p:nvGrpSpPr>
            <p:cNvPr id="68" name="Graphic 103">
              <a:extLst>
                <a:ext uri="{FF2B5EF4-FFF2-40B4-BE49-F238E27FC236}">
                  <a16:creationId xmlns:a16="http://schemas.microsoft.com/office/drawing/2014/main" id="{E3B616F1-D095-4958-B47F-C1598BD30AE8}"/>
                </a:ext>
              </a:extLst>
            </p:cNvPr>
            <p:cNvGrpSpPr/>
            <p:nvPr/>
          </p:nvGrpSpPr>
          <p:grpSpPr>
            <a:xfrm rot="20706504" flipH="1">
              <a:off x="2361440" y="369163"/>
              <a:ext cx="1374009" cy="1762331"/>
              <a:chOff x="5517464" y="2517067"/>
              <a:chExt cx="1150006" cy="1805050"/>
            </a:xfrm>
          </p:grpSpPr>
          <p:sp>
            <p:nvSpPr>
              <p:cNvPr id="69" name="Freeform: Shape 207">
                <a:extLst>
                  <a:ext uri="{FF2B5EF4-FFF2-40B4-BE49-F238E27FC236}">
                    <a16:creationId xmlns:a16="http://schemas.microsoft.com/office/drawing/2014/main" id="{F30358C2-9E67-4B06-9181-3A8C8D5E3355}"/>
                  </a:ext>
                </a:extLst>
              </p:cNvPr>
              <p:cNvSpPr/>
              <p:nvPr/>
            </p:nvSpPr>
            <p:spPr>
              <a:xfrm>
                <a:off x="5574504" y="2517067"/>
                <a:ext cx="1019174" cy="657225"/>
              </a:xfrm>
              <a:custGeom>
                <a:avLst/>
                <a:gdLst>
                  <a:gd name="connsiteX0" fmla="*/ 951071 w 1019175"/>
                  <a:gd name="connsiteY0" fmla="*/ 536648 h 657225"/>
                  <a:gd name="connsiteX1" fmla="*/ 1012984 w 1019175"/>
                  <a:gd name="connsiteY1" fmla="*/ 470926 h 657225"/>
                  <a:gd name="connsiteX2" fmla="*/ 788194 w 1019175"/>
                  <a:gd name="connsiteY2" fmla="*/ 153743 h 657225"/>
                  <a:gd name="connsiteX3" fmla="*/ 504349 w 1019175"/>
                  <a:gd name="connsiteY3" fmla="*/ 9916 h 657225"/>
                  <a:gd name="connsiteX4" fmla="*/ 250031 w 1019175"/>
                  <a:gd name="connsiteY4" fmla="*/ 83258 h 657225"/>
                  <a:gd name="connsiteX5" fmla="*/ 7144 w 1019175"/>
                  <a:gd name="connsiteY5" fmla="*/ 489976 h 657225"/>
                  <a:gd name="connsiteX6" fmla="*/ 363379 w 1019175"/>
                  <a:gd name="connsiteY6" fmla="*/ 657616 h 657225"/>
                  <a:gd name="connsiteX7" fmla="*/ 715804 w 1019175"/>
                  <a:gd name="connsiteY7" fmla="*/ 580463 h 657225"/>
                  <a:gd name="connsiteX8" fmla="*/ 951071 w 1019175"/>
                  <a:gd name="connsiteY8" fmla="*/ 536648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9175" h="657225">
                    <a:moveTo>
                      <a:pt x="951071" y="536648"/>
                    </a:moveTo>
                    <a:cubicBezTo>
                      <a:pt x="970121" y="514741"/>
                      <a:pt x="992981" y="493786"/>
                      <a:pt x="1012984" y="470926"/>
                    </a:cubicBezTo>
                    <a:cubicBezTo>
                      <a:pt x="993934" y="340433"/>
                      <a:pt x="885349" y="226133"/>
                      <a:pt x="788194" y="153743"/>
                    </a:cubicBezTo>
                    <a:cubicBezTo>
                      <a:pt x="691991" y="82306"/>
                      <a:pt x="621506" y="-10087"/>
                      <a:pt x="504349" y="9916"/>
                    </a:cubicBezTo>
                    <a:cubicBezTo>
                      <a:pt x="387191" y="29918"/>
                      <a:pt x="378619" y="-3419"/>
                      <a:pt x="250031" y="83258"/>
                    </a:cubicBezTo>
                    <a:cubicBezTo>
                      <a:pt x="122396" y="170888"/>
                      <a:pt x="19526" y="287093"/>
                      <a:pt x="7144" y="489976"/>
                    </a:cubicBezTo>
                    <a:cubicBezTo>
                      <a:pt x="124301" y="545221"/>
                      <a:pt x="244316" y="601418"/>
                      <a:pt x="363379" y="657616"/>
                    </a:cubicBezTo>
                    <a:cubicBezTo>
                      <a:pt x="470059" y="630946"/>
                      <a:pt x="617696" y="598561"/>
                      <a:pt x="715804" y="580463"/>
                    </a:cubicBezTo>
                    <a:cubicBezTo>
                      <a:pt x="813911" y="562366"/>
                      <a:pt x="862489" y="554746"/>
                      <a:pt x="951071" y="536648"/>
                    </a:cubicBezTo>
                    <a:close/>
                  </a:path>
                </a:pathLst>
              </a:custGeom>
              <a:solidFill>
                <a:srgbClr val="DC38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208">
                <a:extLst>
                  <a:ext uri="{FF2B5EF4-FFF2-40B4-BE49-F238E27FC236}">
                    <a16:creationId xmlns:a16="http://schemas.microsoft.com/office/drawing/2014/main" id="{3DA17D1B-1062-4DF7-966D-B40895290B81}"/>
                  </a:ext>
                </a:extLst>
              </p:cNvPr>
              <p:cNvSpPr/>
              <p:nvPr/>
            </p:nvSpPr>
            <p:spPr>
              <a:xfrm>
                <a:off x="6196808" y="4036367"/>
                <a:ext cx="227284" cy="285750"/>
              </a:xfrm>
              <a:custGeom>
                <a:avLst/>
                <a:gdLst>
                  <a:gd name="connsiteX0" fmla="*/ 285274 w 285750"/>
                  <a:gd name="connsiteY0" fmla="*/ 135731 h 285750"/>
                  <a:gd name="connsiteX1" fmla="*/ 268129 w 285750"/>
                  <a:gd name="connsiteY1" fmla="*/ 93821 h 285750"/>
                  <a:gd name="connsiteX2" fmla="*/ 256699 w 285750"/>
                  <a:gd name="connsiteY2" fmla="*/ 75724 h 285750"/>
                  <a:gd name="connsiteX3" fmla="*/ 261461 w 285750"/>
                  <a:gd name="connsiteY3" fmla="*/ 70961 h 285750"/>
                  <a:gd name="connsiteX4" fmla="*/ 255746 w 285750"/>
                  <a:gd name="connsiteY4" fmla="*/ 62389 h 285750"/>
                  <a:gd name="connsiteX5" fmla="*/ 256699 w 285750"/>
                  <a:gd name="connsiteY5" fmla="*/ 53816 h 285750"/>
                  <a:gd name="connsiteX6" fmla="*/ 224314 w 285750"/>
                  <a:gd name="connsiteY6" fmla="*/ 36671 h 285750"/>
                  <a:gd name="connsiteX7" fmla="*/ 193834 w 285750"/>
                  <a:gd name="connsiteY7" fmla="*/ 10954 h 285750"/>
                  <a:gd name="connsiteX8" fmla="*/ 166211 w 285750"/>
                  <a:gd name="connsiteY8" fmla="*/ 18574 h 285750"/>
                  <a:gd name="connsiteX9" fmla="*/ 164306 w 285750"/>
                  <a:gd name="connsiteY9" fmla="*/ 9049 h 285750"/>
                  <a:gd name="connsiteX10" fmla="*/ 160496 w 285750"/>
                  <a:gd name="connsiteY10" fmla="*/ 9049 h 285750"/>
                  <a:gd name="connsiteX11" fmla="*/ 161449 w 285750"/>
                  <a:gd name="connsiteY11" fmla="*/ 7144 h 285750"/>
                  <a:gd name="connsiteX12" fmla="*/ 127159 w 285750"/>
                  <a:gd name="connsiteY12" fmla="*/ 10954 h 285750"/>
                  <a:gd name="connsiteX13" fmla="*/ 77629 w 285750"/>
                  <a:gd name="connsiteY13" fmla="*/ 30004 h 285750"/>
                  <a:gd name="connsiteX14" fmla="*/ 50006 w 285750"/>
                  <a:gd name="connsiteY14" fmla="*/ 57626 h 285750"/>
                  <a:gd name="connsiteX15" fmla="*/ 34766 w 285750"/>
                  <a:gd name="connsiteY15" fmla="*/ 67151 h 285750"/>
                  <a:gd name="connsiteX16" fmla="*/ 27146 w 285750"/>
                  <a:gd name="connsiteY16" fmla="*/ 83344 h 285750"/>
                  <a:gd name="connsiteX17" fmla="*/ 13811 w 285750"/>
                  <a:gd name="connsiteY17" fmla="*/ 89059 h 285750"/>
                  <a:gd name="connsiteX18" fmla="*/ 11906 w 285750"/>
                  <a:gd name="connsiteY18" fmla="*/ 141446 h 285750"/>
                  <a:gd name="connsiteX19" fmla="*/ 20479 w 285750"/>
                  <a:gd name="connsiteY19" fmla="*/ 190976 h 285750"/>
                  <a:gd name="connsiteX20" fmla="*/ 15716 w 285750"/>
                  <a:gd name="connsiteY20" fmla="*/ 194786 h 285750"/>
                  <a:gd name="connsiteX21" fmla="*/ 7144 w 285750"/>
                  <a:gd name="connsiteY21" fmla="*/ 186214 h 285750"/>
                  <a:gd name="connsiteX22" fmla="*/ 10954 w 285750"/>
                  <a:gd name="connsiteY22" fmla="*/ 194786 h 285750"/>
                  <a:gd name="connsiteX23" fmla="*/ 7144 w 285750"/>
                  <a:gd name="connsiteY23" fmla="*/ 193834 h 285750"/>
                  <a:gd name="connsiteX24" fmla="*/ 53816 w 285750"/>
                  <a:gd name="connsiteY24" fmla="*/ 248126 h 285750"/>
                  <a:gd name="connsiteX25" fmla="*/ 67151 w 285750"/>
                  <a:gd name="connsiteY25" fmla="*/ 255746 h 285750"/>
                  <a:gd name="connsiteX26" fmla="*/ 82391 w 285750"/>
                  <a:gd name="connsiteY26" fmla="*/ 275749 h 285750"/>
                  <a:gd name="connsiteX27" fmla="*/ 103346 w 285750"/>
                  <a:gd name="connsiteY27" fmla="*/ 282416 h 285750"/>
                  <a:gd name="connsiteX28" fmla="*/ 111919 w 285750"/>
                  <a:gd name="connsiteY28" fmla="*/ 286226 h 285750"/>
                  <a:gd name="connsiteX29" fmla="*/ 154781 w 285750"/>
                  <a:gd name="connsiteY29" fmla="*/ 280511 h 285750"/>
                  <a:gd name="connsiteX30" fmla="*/ 167164 w 285750"/>
                  <a:gd name="connsiteY30" fmla="*/ 279559 h 285750"/>
                  <a:gd name="connsiteX31" fmla="*/ 146209 w 285750"/>
                  <a:gd name="connsiteY31" fmla="*/ 287179 h 285750"/>
                  <a:gd name="connsiteX32" fmla="*/ 176689 w 285750"/>
                  <a:gd name="connsiteY32" fmla="*/ 283369 h 285750"/>
                  <a:gd name="connsiteX33" fmla="*/ 177641 w 285750"/>
                  <a:gd name="connsiteY33" fmla="*/ 287179 h 285750"/>
                  <a:gd name="connsiteX34" fmla="*/ 219551 w 285750"/>
                  <a:gd name="connsiteY34" fmla="*/ 265271 h 285750"/>
                  <a:gd name="connsiteX35" fmla="*/ 232886 w 285750"/>
                  <a:gd name="connsiteY35" fmla="*/ 263366 h 285750"/>
                  <a:gd name="connsiteX36" fmla="*/ 231934 w 285750"/>
                  <a:gd name="connsiteY36" fmla="*/ 265271 h 285750"/>
                  <a:gd name="connsiteX37" fmla="*/ 233839 w 285750"/>
                  <a:gd name="connsiteY37" fmla="*/ 263366 h 285750"/>
                  <a:gd name="connsiteX38" fmla="*/ 257651 w 285750"/>
                  <a:gd name="connsiteY38" fmla="*/ 248126 h 285750"/>
                  <a:gd name="connsiteX39" fmla="*/ 255746 w 285750"/>
                  <a:gd name="connsiteY39" fmla="*/ 233839 h 285750"/>
                  <a:gd name="connsiteX40" fmla="*/ 265271 w 285750"/>
                  <a:gd name="connsiteY40" fmla="*/ 216694 h 285750"/>
                  <a:gd name="connsiteX41" fmla="*/ 271939 w 285750"/>
                  <a:gd name="connsiteY41" fmla="*/ 220504 h 285750"/>
                  <a:gd name="connsiteX42" fmla="*/ 285274 w 285750"/>
                  <a:gd name="connsiteY42" fmla="*/ 135731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85750" h="285750">
                    <a:moveTo>
                      <a:pt x="285274" y="135731"/>
                    </a:moveTo>
                    <a:cubicBezTo>
                      <a:pt x="284321" y="130969"/>
                      <a:pt x="268129" y="93821"/>
                      <a:pt x="268129" y="93821"/>
                    </a:cubicBezTo>
                    <a:cubicBezTo>
                      <a:pt x="261461" y="88106"/>
                      <a:pt x="258604" y="82391"/>
                      <a:pt x="256699" y="75724"/>
                    </a:cubicBezTo>
                    <a:cubicBezTo>
                      <a:pt x="257651" y="71914"/>
                      <a:pt x="261461" y="70961"/>
                      <a:pt x="261461" y="70961"/>
                    </a:cubicBezTo>
                    <a:cubicBezTo>
                      <a:pt x="260509" y="68104"/>
                      <a:pt x="257651" y="65246"/>
                      <a:pt x="255746" y="62389"/>
                    </a:cubicBezTo>
                    <a:cubicBezTo>
                      <a:pt x="255746" y="57626"/>
                      <a:pt x="256699" y="53816"/>
                      <a:pt x="256699" y="53816"/>
                    </a:cubicBezTo>
                    <a:cubicBezTo>
                      <a:pt x="250031" y="48101"/>
                      <a:pt x="237649" y="42386"/>
                      <a:pt x="224314" y="36671"/>
                    </a:cubicBezTo>
                    <a:cubicBezTo>
                      <a:pt x="216694" y="21431"/>
                      <a:pt x="193834" y="10954"/>
                      <a:pt x="193834" y="10954"/>
                    </a:cubicBezTo>
                    <a:cubicBezTo>
                      <a:pt x="193834" y="10954"/>
                      <a:pt x="179546" y="24289"/>
                      <a:pt x="166211" y="18574"/>
                    </a:cubicBezTo>
                    <a:cubicBezTo>
                      <a:pt x="151924" y="11906"/>
                      <a:pt x="164306" y="9049"/>
                      <a:pt x="164306" y="9049"/>
                    </a:cubicBezTo>
                    <a:cubicBezTo>
                      <a:pt x="163354" y="9049"/>
                      <a:pt x="161449" y="9049"/>
                      <a:pt x="160496" y="9049"/>
                    </a:cubicBezTo>
                    <a:cubicBezTo>
                      <a:pt x="161449" y="8096"/>
                      <a:pt x="161449" y="7144"/>
                      <a:pt x="161449" y="7144"/>
                    </a:cubicBezTo>
                    <a:cubicBezTo>
                      <a:pt x="148114" y="7144"/>
                      <a:pt x="137636" y="8096"/>
                      <a:pt x="127159" y="10954"/>
                    </a:cubicBezTo>
                    <a:cubicBezTo>
                      <a:pt x="97631" y="16669"/>
                      <a:pt x="80486" y="28099"/>
                      <a:pt x="77629" y="30004"/>
                    </a:cubicBezTo>
                    <a:cubicBezTo>
                      <a:pt x="74771" y="31909"/>
                      <a:pt x="58579" y="49054"/>
                      <a:pt x="50006" y="57626"/>
                    </a:cubicBezTo>
                    <a:cubicBezTo>
                      <a:pt x="46196" y="57626"/>
                      <a:pt x="42386" y="58579"/>
                      <a:pt x="34766" y="67151"/>
                    </a:cubicBezTo>
                    <a:cubicBezTo>
                      <a:pt x="30956" y="71914"/>
                      <a:pt x="29051" y="77629"/>
                      <a:pt x="27146" y="83344"/>
                    </a:cubicBezTo>
                    <a:cubicBezTo>
                      <a:pt x="19526" y="87154"/>
                      <a:pt x="13811" y="89059"/>
                      <a:pt x="13811" y="89059"/>
                    </a:cubicBezTo>
                    <a:cubicBezTo>
                      <a:pt x="10001" y="100489"/>
                      <a:pt x="10001" y="121444"/>
                      <a:pt x="11906" y="141446"/>
                    </a:cubicBezTo>
                    <a:cubicBezTo>
                      <a:pt x="11906" y="161449"/>
                      <a:pt x="16669" y="180499"/>
                      <a:pt x="20479" y="190976"/>
                    </a:cubicBezTo>
                    <a:cubicBezTo>
                      <a:pt x="19526" y="193834"/>
                      <a:pt x="17621" y="194786"/>
                      <a:pt x="15716" y="194786"/>
                    </a:cubicBezTo>
                    <a:cubicBezTo>
                      <a:pt x="10954" y="190976"/>
                      <a:pt x="7144" y="186214"/>
                      <a:pt x="7144" y="186214"/>
                    </a:cubicBezTo>
                    <a:cubicBezTo>
                      <a:pt x="8096" y="188119"/>
                      <a:pt x="9049" y="191929"/>
                      <a:pt x="10954" y="194786"/>
                    </a:cubicBezTo>
                    <a:cubicBezTo>
                      <a:pt x="9049" y="194786"/>
                      <a:pt x="7144" y="193834"/>
                      <a:pt x="7144" y="193834"/>
                    </a:cubicBezTo>
                    <a:cubicBezTo>
                      <a:pt x="18574" y="223361"/>
                      <a:pt x="36671" y="238601"/>
                      <a:pt x="53816" y="248126"/>
                    </a:cubicBezTo>
                    <a:cubicBezTo>
                      <a:pt x="58579" y="250984"/>
                      <a:pt x="62389" y="253841"/>
                      <a:pt x="67151" y="255746"/>
                    </a:cubicBezTo>
                    <a:cubicBezTo>
                      <a:pt x="96679" y="268129"/>
                      <a:pt x="82391" y="275749"/>
                      <a:pt x="82391" y="275749"/>
                    </a:cubicBezTo>
                    <a:cubicBezTo>
                      <a:pt x="88106" y="279559"/>
                      <a:pt x="94774" y="281464"/>
                      <a:pt x="103346" y="282416"/>
                    </a:cubicBezTo>
                    <a:cubicBezTo>
                      <a:pt x="105251" y="283369"/>
                      <a:pt x="108109" y="284321"/>
                      <a:pt x="111919" y="286226"/>
                    </a:cubicBezTo>
                    <a:cubicBezTo>
                      <a:pt x="124301" y="290036"/>
                      <a:pt x="141446" y="285274"/>
                      <a:pt x="154781" y="280511"/>
                    </a:cubicBezTo>
                    <a:cubicBezTo>
                      <a:pt x="159544" y="279559"/>
                      <a:pt x="164306" y="279559"/>
                      <a:pt x="167164" y="279559"/>
                    </a:cubicBezTo>
                    <a:cubicBezTo>
                      <a:pt x="157639" y="284321"/>
                      <a:pt x="146209" y="287179"/>
                      <a:pt x="146209" y="287179"/>
                    </a:cubicBezTo>
                    <a:cubicBezTo>
                      <a:pt x="156686" y="288131"/>
                      <a:pt x="167164" y="286226"/>
                      <a:pt x="176689" y="283369"/>
                    </a:cubicBezTo>
                    <a:cubicBezTo>
                      <a:pt x="177641" y="285274"/>
                      <a:pt x="177641" y="287179"/>
                      <a:pt x="177641" y="287179"/>
                    </a:cubicBezTo>
                    <a:cubicBezTo>
                      <a:pt x="194786" y="286226"/>
                      <a:pt x="219551" y="265271"/>
                      <a:pt x="219551" y="265271"/>
                    </a:cubicBezTo>
                    <a:cubicBezTo>
                      <a:pt x="224314" y="265271"/>
                      <a:pt x="229076" y="264319"/>
                      <a:pt x="232886" y="263366"/>
                    </a:cubicBezTo>
                    <a:cubicBezTo>
                      <a:pt x="231934" y="264319"/>
                      <a:pt x="231934" y="265271"/>
                      <a:pt x="231934" y="265271"/>
                    </a:cubicBezTo>
                    <a:cubicBezTo>
                      <a:pt x="232886" y="264319"/>
                      <a:pt x="233839" y="263366"/>
                      <a:pt x="233839" y="263366"/>
                    </a:cubicBezTo>
                    <a:cubicBezTo>
                      <a:pt x="246221" y="258604"/>
                      <a:pt x="257651" y="248126"/>
                      <a:pt x="257651" y="248126"/>
                    </a:cubicBezTo>
                    <a:cubicBezTo>
                      <a:pt x="257651" y="248126"/>
                      <a:pt x="254794" y="241459"/>
                      <a:pt x="255746" y="233839"/>
                    </a:cubicBezTo>
                    <a:cubicBezTo>
                      <a:pt x="259556" y="228124"/>
                      <a:pt x="262414" y="222409"/>
                      <a:pt x="265271" y="216694"/>
                    </a:cubicBezTo>
                    <a:cubicBezTo>
                      <a:pt x="272891" y="211931"/>
                      <a:pt x="271939" y="220504"/>
                      <a:pt x="271939" y="220504"/>
                    </a:cubicBezTo>
                    <a:cubicBezTo>
                      <a:pt x="294799" y="177641"/>
                      <a:pt x="286226" y="140494"/>
                      <a:pt x="285274" y="135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209">
                <a:extLst>
                  <a:ext uri="{FF2B5EF4-FFF2-40B4-BE49-F238E27FC236}">
                    <a16:creationId xmlns:a16="http://schemas.microsoft.com/office/drawing/2014/main" id="{A88A0BF0-1856-4F15-BE31-9967664FDA3F}"/>
                  </a:ext>
                </a:extLst>
              </p:cNvPr>
              <p:cNvSpPr/>
              <p:nvPr/>
            </p:nvSpPr>
            <p:spPr>
              <a:xfrm>
                <a:off x="5517464" y="2992279"/>
                <a:ext cx="1066800" cy="447675"/>
              </a:xfrm>
              <a:custGeom>
                <a:avLst/>
                <a:gdLst>
                  <a:gd name="connsiteX0" fmla="*/ 17512 w 1066800"/>
                  <a:gd name="connsiteY0" fmla="*/ 78581 h 447675"/>
                  <a:gd name="connsiteX1" fmla="*/ 44182 w 1066800"/>
                  <a:gd name="connsiteY1" fmla="*/ 149066 h 447675"/>
                  <a:gd name="connsiteX2" fmla="*/ 47039 w 1066800"/>
                  <a:gd name="connsiteY2" fmla="*/ 89059 h 447675"/>
                  <a:gd name="connsiteX3" fmla="*/ 65137 w 1066800"/>
                  <a:gd name="connsiteY3" fmla="*/ 7144 h 447675"/>
                  <a:gd name="connsiteX4" fmla="*/ 315644 w 1066800"/>
                  <a:gd name="connsiteY4" fmla="*/ 40481 h 447675"/>
                  <a:gd name="connsiteX5" fmla="*/ 239444 w 1066800"/>
                  <a:gd name="connsiteY5" fmla="*/ 89059 h 447675"/>
                  <a:gd name="connsiteX6" fmla="*/ 490904 w 1066800"/>
                  <a:gd name="connsiteY6" fmla="*/ 113824 h 447675"/>
                  <a:gd name="connsiteX7" fmla="*/ 436612 w 1066800"/>
                  <a:gd name="connsiteY7" fmla="*/ 56674 h 447675"/>
                  <a:gd name="connsiteX8" fmla="*/ 652829 w 1066800"/>
                  <a:gd name="connsiteY8" fmla="*/ 130016 h 447675"/>
                  <a:gd name="connsiteX9" fmla="*/ 654734 w 1066800"/>
                  <a:gd name="connsiteY9" fmla="*/ 68104 h 447675"/>
                  <a:gd name="connsiteX10" fmla="*/ 768082 w 1066800"/>
                  <a:gd name="connsiteY10" fmla="*/ 130016 h 447675"/>
                  <a:gd name="connsiteX11" fmla="*/ 709979 w 1066800"/>
                  <a:gd name="connsiteY11" fmla="*/ 89059 h 447675"/>
                  <a:gd name="connsiteX12" fmla="*/ 915719 w 1066800"/>
                  <a:gd name="connsiteY12" fmla="*/ 92869 h 447675"/>
                  <a:gd name="connsiteX13" fmla="*/ 1018589 w 1066800"/>
                  <a:gd name="connsiteY13" fmla="*/ 14764 h 447675"/>
                  <a:gd name="connsiteX14" fmla="*/ 1040497 w 1066800"/>
                  <a:gd name="connsiteY14" fmla="*/ 158591 h 447675"/>
                  <a:gd name="connsiteX15" fmla="*/ 1064309 w 1066800"/>
                  <a:gd name="connsiteY15" fmla="*/ 139541 h 447675"/>
                  <a:gd name="connsiteX16" fmla="*/ 1002397 w 1066800"/>
                  <a:gd name="connsiteY16" fmla="*/ 331946 h 447675"/>
                  <a:gd name="connsiteX17" fmla="*/ 1024304 w 1066800"/>
                  <a:gd name="connsiteY17" fmla="*/ 301466 h 447675"/>
                  <a:gd name="connsiteX18" fmla="*/ 1006207 w 1066800"/>
                  <a:gd name="connsiteY18" fmla="*/ 357664 h 447675"/>
                  <a:gd name="connsiteX19" fmla="*/ 959534 w 1066800"/>
                  <a:gd name="connsiteY19" fmla="*/ 379571 h 447675"/>
                  <a:gd name="connsiteX20" fmla="*/ 950962 w 1066800"/>
                  <a:gd name="connsiteY20" fmla="*/ 382429 h 447675"/>
                  <a:gd name="connsiteX21" fmla="*/ 936674 w 1066800"/>
                  <a:gd name="connsiteY21" fmla="*/ 395764 h 447675"/>
                  <a:gd name="connsiteX22" fmla="*/ 941437 w 1066800"/>
                  <a:gd name="connsiteY22" fmla="*/ 386239 h 447675"/>
                  <a:gd name="connsiteX23" fmla="*/ 690929 w 1066800"/>
                  <a:gd name="connsiteY23" fmla="*/ 402431 h 447675"/>
                  <a:gd name="connsiteX24" fmla="*/ 731887 w 1066800"/>
                  <a:gd name="connsiteY24" fmla="*/ 426244 h 447675"/>
                  <a:gd name="connsiteX25" fmla="*/ 634732 w 1066800"/>
                  <a:gd name="connsiteY25" fmla="*/ 405289 h 447675"/>
                  <a:gd name="connsiteX26" fmla="*/ 662354 w 1066800"/>
                  <a:gd name="connsiteY26" fmla="*/ 438626 h 447675"/>
                  <a:gd name="connsiteX27" fmla="*/ 238492 w 1066800"/>
                  <a:gd name="connsiteY27" fmla="*/ 354806 h 447675"/>
                  <a:gd name="connsiteX28" fmla="*/ 278497 w 1066800"/>
                  <a:gd name="connsiteY28" fmla="*/ 410051 h 447675"/>
                  <a:gd name="connsiteX29" fmla="*/ 44182 w 1066800"/>
                  <a:gd name="connsiteY29" fmla="*/ 300514 h 447675"/>
                  <a:gd name="connsiteX30" fmla="*/ 17512 w 1066800"/>
                  <a:gd name="connsiteY30" fmla="*/ 78581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66800" h="447675">
                    <a:moveTo>
                      <a:pt x="17512" y="78581"/>
                    </a:moveTo>
                    <a:cubicBezTo>
                      <a:pt x="21322" y="113824"/>
                      <a:pt x="44182" y="149066"/>
                      <a:pt x="44182" y="149066"/>
                    </a:cubicBezTo>
                    <a:cubicBezTo>
                      <a:pt x="42277" y="127159"/>
                      <a:pt x="43229" y="106204"/>
                      <a:pt x="47039" y="89059"/>
                    </a:cubicBezTo>
                    <a:cubicBezTo>
                      <a:pt x="57517" y="37624"/>
                      <a:pt x="65137" y="7144"/>
                      <a:pt x="65137" y="7144"/>
                    </a:cubicBezTo>
                    <a:cubicBezTo>
                      <a:pt x="129907" y="70961"/>
                      <a:pt x="315644" y="40481"/>
                      <a:pt x="315644" y="40481"/>
                    </a:cubicBezTo>
                    <a:cubicBezTo>
                      <a:pt x="297547" y="62389"/>
                      <a:pt x="239444" y="89059"/>
                      <a:pt x="239444" y="89059"/>
                    </a:cubicBezTo>
                    <a:cubicBezTo>
                      <a:pt x="318502" y="120491"/>
                      <a:pt x="490904" y="113824"/>
                      <a:pt x="490904" y="113824"/>
                    </a:cubicBezTo>
                    <a:cubicBezTo>
                      <a:pt x="474712" y="104299"/>
                      <a:pt x="436612" y="56674"/>
                      <a:pt x="436612" y="56674"/>
                    </a:cubicBezTo>
                    <a:cubicBezTo>
                      <a:pt x="487094" y="90964"/>
                      <a:pt x="652829" y="130016"/>
                      <a:pt x="652829" y="130016"/>
                    </a:cubicBezTo>
                    <a:cubicBezTo>
                      <a:pt x="613777" y="105251"/>
                      <a:pt x="654734" y="68104"/>
                      <a:pt x="654734" y="68104"/>
                    </a:cubicBezTo>
                    <a:cubicBezTo>
                      <a:pt x="710932" y="114776"/>
                      <a:pt x="768082" y="130016"/>
                      <a:pt x="768082" y="130016"/>
                    </a:cubicBezTo>
                    <a:cubicBezTo>
                      <a:pt x="719504" y="122396"/>
                      <a:pt x="709979" y="89059"/>
                      <a:pt x="709979" y="89059"/>
                    </a:cubicBezTo>
                    <a:cubicBezTo>
                      <a:pt x="709979" y="89059"/>
                      <a:pt x="819517" y="111919"/>
                      <a:pt x="915719" y="92869"/>
                    </a:cubicBezTo>
                    <a:cubicBezTo>
                      <a:pt x="1012874" y="73819"/>
                      <a:pt x="1018589" y="14764"/>
                      <a:pt x="1018589" y="14764"/>
                    </a:cubicBezTo>
                    <a:cubicBezTo>
                      <a:pt x="1068119" y="61436"/>
                      <a:pt x="1040497" y="158591"/>
                      <a:pt x="1040497" y="158591"/>
                    </a:cubicBezTo>
                    <a:cubicBezTo>
                      <a:pt x="1055737" y="178594"/>
                      <a:pt x="1064309" y="139541"/>
                      <a:pt x="1064309" y="139541"/>
                    </a:cubicBezTo>
                    <a:cubicBezTo>
                      <a:pt x="1060499" y="202406"/>
                      <a:pt x="1002397" y="331946"/>
                      <a:pt x="1002397" y="331946"/>
                    </a:cubicBezTo>
                    <a:cubicBezTo>
                      <a:pt x="1018589" y="324326"/>
                      <a:pt x="1024304" y="301466"/>
                      <a:pt x="1024304" y="301466"/>
                    </a:cubicBezTo>
                    <a:cubicBezTo>
                      <a:pt x="1029067" y="343376"/>
                      <a:pt x="1006207" y="357664"/>
                      <a:pt x="1006207" y="357664"/>
                    </a:cubicBezTo>
                    <a:cubicBezTo>
                      <a:pt x="990967" y="366236"/>
                      <a:pt x="975727" y="372904"/>
                      <a:pt x="959534" y="379571"/>
                    </a:cubicBezTo>
                    <a:cubicBezTo>
                      <a:pt x="956677" y="380524"/>
                      <a:pt x="953819" y="381476"/>
                      <a:pt x="950962" y="382429"/>
                    </a:cubicBezTo>
                    <a:cubicBezTo>
                      <a:pt x="947152" y="387191"/>
                      <a:pt x="943342" y="392906"/>
                      <a:pt x="936674" y="395764"/>
                    </a:cubicBezTo>
                    <a:cubicBezTo>
                      <a:pt x="936674" y="395764"/>
                      <a:pt x="938579" y="391954"/>
                      <a:pt x="941437" y="386239"/>
                    </a:cubicBezTo>
                    <a:cubicBezTo>
                      <a:pt x="823327" y="423386"/>
                      <a:pt x="690929" y="402431"/>
                      <a:pt x="690929" y="402431"/>
                    </a:cubicBezTo>
                    <a:cubicBezTo>
                      <a:pt x="701407" y="422434"/>
                      <a:pt x="731887" y="426244"/>
                      <a:pt x="731887" y="426244"/>
                    </a:cubicBezTo>
                    <a:cubicBezTo>
                      <a:pt x="667117" y="436721"/>
                      <a:pt x="634732" y="405289"/>
                      <a:pt x="634732" y="405289"/>
                    </a:cubicBezTo>
                    <a:cubicBezTo>
                      <a:pt x="653782" y="425291"/>
                      <a:pt x="662354" y="438626"/>
                      <a:pt x="662354" y="438626"/>
                    </a:cubicBezTo>
                    <a:cubicBezTo>
                      <a:pt x="461377" y="471011"/>
                      <a:pt x="238492" y="354806"/>
                      <a:pt x="238492" y="354806"/>
                    </a:cubicBezTo>
                    <a:cubicBezTo>
                      <a:pt x="252779" y="374809"/>
                      <a:pt x="278497" y="410051"/>
                      <a:pt x="278497" y="410051"/>
                    </a:cubicBezTo>
                    <a:cubicBezTo>
                      <a:pt x="278497" y="410051"/>
                      <a:pt x="104189" y="382429"/>
                      <a:pt x="44182" y="300514"/>
                    </a:cubicBezTo>
                    <a:cubicBezTo>
                      <a:pt x="-18683" y="213836"/>
                      <a:pt x="17512" y="78581"/>
                      <a:pt x="17512" y="785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210">
                <a:extLst>
                  <a:ext uri="{FF2B5EF4-FFF2-40B4-BE49-F238E27FC236}">
                    <a16:creationId xmlns:a16="http://schemas.microsoft.com/office/drawing/2014/main" id="{37BD0D92-886F-48B6-A701-974044EDAB53}"/>
                  </a:ext>
                </a:extLst>
              </p:cNvPr>
              <p:cNvSpPr/>
              <p:nvPr/>
            </p:nvSpPr>
            <p:spPr>
              <a:xfrm>
                <a:off x="6029295" y="2723788"/>
                <a:ext cx="638175" cy="1466850"/>
              </a:xfrm>
              <a:custGeom>
                <a:avLst/>
                <a:gdLst>
                  <a:gd name="connsiteX0" fmla="*/ 380078 w 638175"/>
                  <a:gd name="connsiteY0" fmla="*/ 1410062 h 1466850"/>
                  <a:gd name="connsiteX1" fmla="*/ 631538 w 638175"/>
                  <a:gd name="connsiteY1" fmla="*/ 952862 h 1466850"/>
                  <a:gd name="connsiteX2" fmla="*/ 555338 w 638175"/>
                  <a:gd name="connsiteY2" fmla="*/ 222295 h 1466850"/>
                  <a:gd name="connsiteX3" fmla="*/ 24795 w 638175"/>
                  <a:gd name="connsiteY3" fmla="*/ 13697 h 1466850"/>
                  <a:gd name="connsiteX4" fmla="*/ 216248 w 638175"/>
                  <a:gd name="connsiteY4" fmla="*/ 384220 h 1466850"/>
                  <a:gd name="connsiteX5" fmla="*/ 386745 w 638175"/>
                  <a:gd name="connsiteY5" fmla="*/ 824275 h 1466850"/>
                  <a:gd name="connsiteX6" fmla="*/ 300068 w 638175"/>
                  <a:gd name="connsiteY6" fmla="*/ 1421492 h 1466850"/>
                  <a:gd name="connsiteX7" fmla="*/ 380078 w 638175"/>
                  <a:gd name="connsiteY7" fmla="*/ 1410062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175" h="1466850">
                    <a:moveTo>
                      <a:pt x="380078" y="1410062"/>
                    </a:moveTo>
                    <a:cubicBezTo>
                      <a:pt x="386745" y="1400537"/>
                      <a:pt x="614393" y="1113835"/>
                      <a:pt x="631538" y="952862"/>
                    </a:cubicBezTo>
                    <a:cubicBezTo>
                      <a:pt x="648683" y="791890"/>
                      <a:pt x="611535" y="372790"/>
                      <a:pt x="555338" y="222295"/>
                    </a:cubicBezTo>
                    <a:cubicBezTo>
                      <a:pt x="498188" y="71800"/>
                      <a:pt x="100995" y="-18688"/>
                      <a:pt x="24795" y="13697"/>
                    </a:cubicBezTo>
                    <a:cubicBezTo>
                      <a:pt x="-51405" y="46082"/>
                      <a:pt x="139095" y="308972"/>
                      <a:pt x="216248" y="384220"/>
                    </a:cubicBezTo>
                    <a:cubicBezTo>
                      <a:pt x="294353" y="460420"/>
                      <a:pt x="340073" y="667112"/>
                      <a:pt x="386745" y="824275"/>
                    </a:cubicBezTo>
                    <a:cubicBezTo>
                      <a:pt x="433418" y="981437"/>
                      <a:pt x="371505" y="1254805"/>
                      <a:pt x="300068" y="1421492"/>
                    </a:cubicBezTo>
                    <a:cubicBezTo>
                      <a:pt x="323880" y="1443400"/>
                      <a:pt x="301020" y="1513885"/>
                      <a:pt x="380078" y="1410062"/>
                    </a:cubicBezTo>
                    <a:close/>
                  </a:path>
                </a:pathLst>
              </a:custGeom>
              <a:solidFill>
                <a:srgbClr val="DC38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C3C19CCB-A1A4-493F-A72A-C156707BD0CB}"/>
              </a:ext>
            </a:extLst>
          </p:cNvPr>
          <p:cNvGrpSpPr/>
          <p:nvPr/>
        </p:nvGrpSpPr>
        <p:grpSpPr>
          <a:xfrm>
            <a:off x="5352362" y="4654973"/>
            <a:ext cx="1229556" cy="1384921"/>
            <a:chOff x="5352362" y="4654973"/>
            <a:chExt cx="1229556" cy="1384921"/>
          </a:xfrm>
        </p:grpSpPr>
        <p:sp>
          <p:nvSpPr>
            <p:cNvPr id="5" name="Pravokutnik 4">
              <a:extLst>
                <a:ext uri="{FF2B5EF4-FFF2-40B4-BE49-F238E27FC236}">
                  <a16:creationId xmlns:a16="http://schemas.microsoft.com/office/drawing/2014/main" id="{9998BE4D-C602-4B25-932A-37D8D62E61D4}"/>
                </a:ext>
              </a:extLst>
            </p:cNvPr>
            <p:cNvSpPr/>
            <p:nvPr/>
          </p:nvSpPr>
          <p:spPr>
            <a:xfrm rot="16200000">
              <a:off x="5274679" y="4732656"/>
              <a:ext cx="1384921" cy="122955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4" name="TekstniOkvir 33">
              <a:extLst>
                <a:ext uri="{FF2B5EF4-FFF2-40B4-BE49-F238E27FC236}">
                  <a16:creationId xmlns:a16="http://schemas.microsoft.com/office/drawing/2014/main" id="{AA0A1902-77D6-48BD-A4EA-4A8AC9201012}"/>
                </a:ext>
              </a:extLst>
            </p:cNvPr>
            <p:cNvSpPr txBox="1"/>
            <p:nvPr/>
          </p:nvSpPr>
          <p:spPr>
            <a:xfrm>
              <a:off x="5469611" y="4804305"/>
              <a:ext cx="10771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600" b="1" dirty="0">
                  <a:solidFill>
                    <a:srgbClr val="FF0000"/>
                  </a:solidFill>
                </a:rPr>
                <a:t>Z</a:t>
              </a:r>
              <a:r>
                <a:rPr lang="hr-HR" sz="6600" b="1" dirty="0">
                  <a:solidFill>
                    <a:schemeClr val="bg2"/>
                  </a:solidFill>
                </a:rPr>
                <a:t>n</a:t>
              </a:r>
            </a:p>
          </p:txBody>
        </p:sp>
        <p:sp>
          <p:nvSpPr>
            <p:cNvPr id="56" name="TekstniOkvir 55">
              <a:extLst>
                <a:ext uri="{FF2B5EF4-FFF2-40B4-BE49-F238E27FC236}">
                  <a16:creationId xmlns:a16="http://schemas.microsoft.com/office/drawing/2014/main" id="{C0653118-FB74-43A8-A74D-29F8ADD6847A}"/>
                </a:ext>
              </a:extLst>
            </p:cNvPr>
            <p:cNvSpPr txBox="1"/>
            <p:nvPr/>
          </p:nvSpPr>
          <p:spPr>
            <a:xfrm>
              <a:off x="5808722" y="4658809"/>
              <a:ext cx="461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30                               </a:t>
              </a:r>
            </a:p>
          </p:txBody>
        </p:sp>
        <p:sp>
          <p:nvSpPr>
            <p:cNvPr id="57" name="TekstniOkvir 56">
              <a:extLst>
                <a:ext uri="{FF2B5EF4-FFF2-40B4-BE49-F238E27FC236}">
                  <a16:creationId xmlns:a16="http://schemas.microsoft.com/office/drawing/2014/main" id="{D7268198-E22A-4683-8482-19A5490A1B9C}"/>
                </a:ext>
              </a:extLst>
            </p:cNvPr>
            <p:cNvSpPr txBox="1"/>
            <p:nvPr/>
          </p:nvSpPr>
          <p:spPr>
            <a:xfrm>
              <a:off x="5685510" y="5726926"/>
              <a:ext cx="761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65,41                               </a:t>
              </a:r>
            </a:p>
          </p:txBody>
        </p:sp>
      </p:grpSp>
      <p:grpSp>
        <p:nvGrpSpPr>
          <p:cNvPr id="74" name="Group 148">
            <a:extLst>
              <a:ext uri="{FF2B5EF4-FFF2-40B4-BE49-F238E27FC236}">
                <a16:creationId xmlns:a16="http://schemas.microsoft.com/office/drawing/2014/main" id="{7DC8C1AC-B407-487E-A002-066922E12C3D}"/>
              </a:ext>
            </a:extLst>
          </p:cNvPr>
          <p:cNvGrpSpPr/>
          <p:nvPr/>
        </p:nvGrpSpPr>
        <p:grpSpPr>
          <a:xfrm rot="2962029">
            <a:off x="9286050" y="5522034"/>
            <a:ext cx="822070" cy="1025335"/>
            <a:chOff x="7005248" y="205186"/>
            <a:chExt cx="1591645" cy="2479901"/>
          </a:xfrm>
        </p:grpSpPr>
        <p:sp>
          <p:nvSpPr>
            <p:cNvPr id="75" name="Freeform: Shape 149">
              <a:extLst>
                <a:ext uri="{FF2B5EF4-FFF2-40B4-BE49-F238E27FC236}">
                  <a16:creationId xmlns:a16="http://schemas.microsoft.com/office/drawing/2014/main" id="{2E42ACF6-2ED8-4FA0-897F-1718B01E1B43}"/>
                </a:ext>
              </a:extLst>
            </p:cNvPr>
            <p:cNvSpPr/>
            <p:nvPr/>
          </p:nvSpPr>
          <p:spPr>
            <a:xfrm>
              <a:off x="7005248" y="205186"/>
              <a:ext cx="1591645" cy="2479901"/>
            </a:xfrm>
            <a:custGeom>
              <a:avLst/>
              <a:gdLst>
                <a:gd name="connsiteX0" fmla="*/ 1000760 w 1591645"/>
                <a:gd name="connsiteY0" fmla="*/ 1444079 h 2479901"/>
                <a:gd name="connsiteX1" fmla="*/ 1003808 w 1591645"/>
                <a:gd name="connsiteY1" fmla="*/ 1810982 h 2479901"/>
                <a:gd name="connsiteX2" fmla="*/ 1000760 w 1591645"/>
                <a:gd name="connsiteY2" fmla="*/ 1444079 h 2479901"/>
                <a:gd name="connsiteX3" fmla="*/ 1165351 w 1591645"/>
                <a:gd name="connsiteY3" fmla="*/ 1368641 h 2479901"/>
                <a:gd name="connsiteX4" fmla="*/ 1404048 w 1591645"/>
                <a:gd name="connsiteY4" fmla="*/ 1377023 h 2479901"/>
                <a:gd name="connsiteX5" fmla="*/ 1165351 w 1591645"/>
                <a:gd name="connsiteY5" fmla="*/ 1368641 h 2479901"/>
                <a:gd name="connsiteX6" fmla="*/ 584136 w 1591645"/>
                <a:gd name="connsiteY6" fmla="*/ 1340923 h 2479901"/>
                <a:gd name="connsiteX7" fmla="*/ 289718 w 1591645"/>
                <a:gd name="connsiteY7" fmla="*/ 1349686 h 2479901"/>
                <a:gd name="connsiteX8" fmla="*/ 584136 w 1591645"/>
                <a:gd name="connsiteY8" fmla="*/ 1340923 h 2479901"/>
                <a:gd name="connsiteX9" fmla="*/ 1355268 w 1591645"/>
                <a:gd name="connsiteY9" fmla="*/ 1103937 h 2479901"/>
                <a:gd name="connsiteX10" fmla="*/ 1309941 w 1591645"/>
                <a:gd name="connsiteY10" fmla="*/ 1108893 h 2479901"/>
                <a:gd name="connsiteX11" fmla="*/ 1450340 w 1591645"/>
                <a:gd name="connsiteY11" fmla="*/ 1164043 h 2479901"/>
                <a:gd name="connsiteX12" fmla="*/ 1482344 w 1591645"/>
                <a:gd name="connsiteY12" fmla="*/ 1178616 h 2479901"/>
                <a:gd name="connsiteX13" fmla="*/ 1465961 w 1591645"/>
                <a:gd name="connsiteY13" fmla="*/ 1142326 h 2479901"/>
                <a:gd name="connsiteX14" fmla="*/ 1355268 w 1591645"/>
                <a:gd name="connsiteY14" fmla="*/ 1103937 h 2479901"/>
                <a:gd name="connsiteX15" fmla="*/ 385683 w 1591645"/>
                <a:gd name="connsiteY15" fmla="*/ 1082830 h 2479901"/>
                <a:gd name="connsiteX16" fmla="*/ 311340 w 1591645"/>
                <a:gd name="connsiteY16" fmla="*/ 1088319 h 2479901"/>
                <a:gd name="connsiteX17" fmla="*/ 245522 w 1591645"/>
                <a:gd name="connsiteY17" fmla="*/ 1122609 h 2479901"/>
                <a:gd name="connsiteX18" fmla="*/ 233997 w 1591645"/>
                <a:gd name="connsiteY18" fmla="*/ 1158042 h 2479901"/>
                <a:gd name="connsiteX19" fmla="*/ 269335 w 1591645"/>
                <a:gd name="connsiteY19" fmla="*/ 1146993 h 2479901"/>
                <a:gd name="connsiteX20" fmla="*/ 376301 w 1591645"/>
                <a:gd name="connsiteY20" fmla="*/ 1101464 h 2479901"/>
                <a:gd name="connsiteX21" fmla="*/ 460787 w 1591645"/>
                <a:gd name="connsiteY21" fmla="*/ 1101559 h 2479901"/>
                <a:gd name="connsiteX22" fmla="*/ 460025 w 1591645"/>
                <a:gd name="connsiteY22" fmla="*/ 1089272 h 2479901"/>
                <a:gd name="connsiteX23" fmla="*/ 385683 w 1591645"/>
                <a:gd name="connsiteY23" fmla="*/ 1082830 h 2479901"/>
                <a:gd name="connsiteX24" fmla="*/ 529273 w 1591645"/>
                <a:gd name="connsiteY24" fmla="*/ 756 h 2479901"/>
                <a:gd name="connsiteX25" fmla="*/ 809499 w 1591645"/>
                <a:gd name="connsiteY25" fmla="*/ 114390 h 2479901"/>
                <a:gd name="connsiteX26" fmla="*/ 998951 w 1591645"/>
                <a:gd name="connsiteY26" fmla="*/ 516440 h 2479901"/>
                <a:gd name="connsiteX27" fmla="*/ 994760 w 1591645"/>
                <a:gd name="connsiteY27" fmla="*/ 911060 h 2479901"/>
                <a:gd name="connsiteX28" fmla="*/ 994665 w 1591645"/>
                <a:gd name="connsiteY28" fmla="*/ 1038029 h 2479901"/>
                <a:gd name="connsiteX29" fmla="*/ 1106488 w 1591645"/>
                <a:gd name="connsiteY29" fmla="*/ 980402 h 2479901"/>
                <a:gd name="connsiteX30" fmla="*/ 1413860 w 1591645"/>
                <a:gd name="connsiteY30" fmla="*/ 949160 h 2479901"/>
                <a:gd name="connsiteX31" fmla="*/ 1510253 w 1591645"/>
                <a:gd name="connsiteY31" fmla="*/ 1048316 h 2479901"/>
                <a:gd name="connsiteX32" fmla="*/ 1588644 w 1591645"/>
                <a:gd name="connsiteY32" fmla="*/ 1245007 h 2479901"/>
                <a:gd name="connsiteX33" fmla="*/ 1562831 w 1591645"/>
                <a:gd name="connsiteY33" fmla="*/ 1313778 h 2479901"/>
                <a:gd name="connsiteX34" fmla="*/ 1545210 w 1591645"/>
                <a:gd name="connsiteY34" fmla="*/ 1372547 h 2479901"/>
                <a:gd name="connsiteX35" fmla="*/ 1491298 w 1591645"/>
                <a:gd name="connsiteY35" fmla="*/ 1525137 h 2479901"/>
                <a:gd name="connsiteX36" fmla="*/ 1308228 w 1591645"/>
                <a:gd name="connsiteY36" fmla="*/ 1581525 h 2479901"/>
                <a:gd name="connsiteX37" fmla="*/ 1172973 w 1591645"/>
                <a:gd name="connsiteY37" fmla="*/ 1524090 h 2479901"/>
                <a:gd name="connsiteX38" fmla="*/ 1163448 w 1591645"/>
                <a:gd name="connsiteY38" fmla="*/ 1893374 h 2479901"/>
                <a:gd name="connsiteX39" fmla="*/ 1262508 w 1591645"/>
                <a:gd name="connsiteY39" fmla="*/ 1800124 h 2479901"/>
                <a:gd name="connsiteX40" fmla="*/ 1330421 w 1591645"/>
                <a:gd name="connsiteY40" fmla="*/ 1676394 h 2479901"/>
                <a:gd name="connsiteX41" fmla="*/ 1411479 w 1591645"/>
                <a:gd name="connsiteY41" fmla="*/ 1830318 h 2479901"/>
                <a:gd name="connsiteX42" fmla="*/ 1416717 w 1591645"/>
                <a:gd name="connsiteY42" fmla="*/ 1867751 h 2479901"/>
                <a:gd name="connsiteX43" fmla="*/ 1092582 w 1591645"/>
                <a:gd name="connsiteY43" fmla="*/ 1983956 h 2479901"/>
                <a:gd name="connsiteX44" fmla="*/ 995522 w 1591645"/>
                <a:gd name="connsiteY44" fmla="*/ 1897946 h 2479901"/>
                <a:gd name="connsiteX45" fmla="*/ 995522 w 1591645"/>
                <a:gd name="connsiteY45" fmla="*/ 2278946 h 2479901"/>
                <a:gd name="connsiteX46" fmla="*/ 995712 w 1591645"/>
                <a:gd name="connsiteY46" fmla="*/ 2369338 h 2479901"/>
                <a:gd name="connsiteX47" fmla="*/ 918655 w 1591645"/>
                <a:gd name="connsiteY47" fmla="*/ 2471637 h 2479901"/>
                <a:gd name="connsiteX48" fmla="*/ 786448 w 1591645"/>
                <a:gd name="connsiteY48" fmla="*/ 2472017 h 2479901"/>
                <a:gd name="connsiteX49" fmla="*/ 705486 w 1591645"/>
                <a:gd name="connsiteY49" fmla="*/ 2364576 h 2479901"/>
                <a:gd name="connsiteX50" fmla="*/ 714630 w 1591645"/>
                <a:gd name="connsiteY50" fmla="*/ 2036725 h 2479901"/>
                <a:gd name="connsiteX51" fmla="*/ 706248 w 1591645"/>
                <a:gd name="connsiteY51" fmla="*/ 1418838 h 2479901"/>
                <a:gd name="connsiteX52" fmla="*/ 663957 w 1591645"/>
                <a:gd name="connsiteY52" fmla="*/ 1691729 h 2479901"/>
                <a:gd name="connsiteX53" fmla="*/ 677958 w 1591645"/>
                <a:gd name="connsiteY53" fmla="*/ 1857179 h 2479901"/>
                <a:gd name="connsiteX54" fmla="*/ 596615 w 1591645"/>
                <a:gd name="connsiteY54" fmla="*/ 1966621 h 2479901"/>
                <a:gd name="connsiteX55" fmla="*/ 262383 w 1591645"/>
                <a:gd name="connsiteY55" fmla="*/ 1838129 h 2479901"/>
                <a:gd name="connsiteX56" fmla="*/ 265335 w 1591645"/>
                <a:gd name="connsiteY56" fmla="*/ 1808506 h 2479901"/>
                <a:gd name="connsiteX57" fmla="*/ 367158 w 1591645"/>
                <a:gd name="connsiteY57" fmla="*/ 1648486 h 2479901"/>
                <a:gd name="connsiteX58" fmla="*/ 470694 w 1591645"/>
                <a:gd name="connsiteY58" fmla="*/ 1856226 h 2479901"/>
                <a:gd name="connsiteX59" fmla="*/ 503556 w 1591645"/>
                <a:gd name="connsiteY59" fmla="*/ 1879658 h 2479901"/>
                <a:gd name="connsiteX60" fmla="*/ 515367 w 1591645"/>
                <a:gd name="connsiteY60" fmla="*/ 1838224 h 2479901"/>
                <a:gd name="connsiteX61" fmla="*/ 508032 w 1591645"/>
                <a:gd name="connsiteY61" fmla="*/ 1691063 h 2479901"/>
                <a:gd name="connsiteX62" fmla="*/ 524701 w 1591645"/>
                <a:gd name="connsiteY62" fmla="*/ 1513136 h 2479901"/>
                <a:gd name="connsiteX63" fmla="*/ 502127 w 1591645"/>
                <a:gd name="connsiteY63" fmla="*/ 1517803 h 2479901"/>
                <a:gd name="connsiteX64" fmla="*/ 186754 w 1591645"/>
                <a:gd name="connsiteY64" fmla="*/ 1477988 h 2479901"/>
                <a:gd name="connsiteX65" fmla="*/ 156369 w 1591645"/>
                <a:gd name="connsiteY65" fmla="*/ 1361403 h 2479901"/>
                <a:gd name="connsiteX66" fmla="*/ 145225 w 1591645"/>
                <a:gd name="connsiteY66" fmla="*/ 1284726 h 2479901"/>
                <a:gd name="connsiteX67" fmla="*/ 128937 w 1591645"/>
                <a:gd name="connsiteY67" fmla="*/ 1191191 h 2479901"/>
                <a:gd name="connsiteX68" fmla="*/ 229331 w 1591645"/>
                <a:gd name="connsiteY68" fmla="*/ 994500 h 2479901"/>
                <a:gd name="connsiteX69" fmla="*/ 538131 w 1591645"/>
                <a:gd name="connsiteY69" fmla="*/ 942302 h 2479901"/>
                <a:gd name="connsiteX70" fmla="*/ 678625 w 1591645"/>
                <a:gd name="connsiteY70" fmla="*/ 1018788 h 2479901"/>
                <a:gd name="connsiteX71" fmla="*/ 711867 w 1591645"/>
                <a:gd name="connsiteY71" fmla="*/ 1006787 h 2479901"/>
                <a:gd name="connsiteX72" fmla="*/ 714915 w 1591645"/>
                <a:gd name="connsiteY72" fmla="*/ 498057 h 2479901"/>
                <a:gd name="connsiteX73" fmla="*/ 610426 w 1591645"/>
                <a:gd name="connsiteY73" fmla="*/ 315367 h 2479901"/>
                <a:gd name="connsiteX74" fmla="*/ 276956 w 1591645"/>
                <a:gd name="connsiteY74" fmla="*/ 444050 h 2479901"/>
                <a:gd name="connsiteX75" fmla="*/ 304864 w 1591645"/>
                <a:gd name="connsiteY75" fmla="*/ 680460 h 2479901"/>
                <a:gd name="connsiteX76" fmla="*/ 341345 w 1591645"/>
                <a:gd name="connsiteY76" fmla="*/ 797808 h 2479901"/>
                <a:gd name="connsiteX77" fmla="*/ 306293 w 1591645"/>
                <a:gd name="connsiteY77" fmla="*/ 895630 h 2479901"/>
                <a:gd name="connsiteX78" fmla="*/ 160560 w 1591645"/>
                <a:gd name="connsiteY78" fmla="*/ 946875 h 2479901"/>
                <a:gd name="connsiteX79" fmla="*/ 68263 w 1591645"/>
                <a:gd name="connsiteY79" fmla="*/ 878866 h 2479901"/>
                <a:gd name="connsiteX80" fmla="*/ 1874 w 1591645"/>
                <a:gd name="connsiteY80" fmla="*/ 554540 h 2479901"/>
                <a:gd name="connsiteX81" fmla="*/ 529273 w 1591645"/>
                <a:gd name="connsiteY81" fmla="*/ 756 h 247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91645" h="2479901">
                  <a:moveTo>
                    <a:pt x="1000760" y="1444079"/>
                  </a:moveTo>
                  <a:cubicBezTo>
                    <a:pt x="999427" y="1566761"/>
                    <a:pt x="986949" y="1689253"/>
                    <a:pt x="1003808" y="1810982"/>
                  </a:cubicBezTo>
                  <a:cubicBezTo>
                    <a:pt x="1023239" y="1688205"/>
                    <a:pt x="1042956" y="1565428"/>
                    <a:pt x="1000760" y="1444079"/>
                  </a:cubicBezTo>
                  <a:close/>
                  <a:moveTo>
                    <a:pt x="1165351" y="1368641"/>
                  </a:moveTo>
                  <a:cubicBezTo>
                    <a:pt x="1266411" y="1444555"/>
                    <a:pt x="1337468" y="1448461"/>
                    <a:pt x="1404048" y="1377023"/>
                  </a:cubicBezTo>
                  <a:cubicBezTo>
                    <a:pt x="1325562" y="1392454"/>
                    <a:pt x="1251076" y="1370355"/>
                    <a:pt x="1165351" y="1368641"/>
                  </a:cubicBezTo>
                  <a:close/>
                  <a:moveTo>
                    <a:pt x="584136" y="1340923"/>
                  </a:moveTo>
                  <a:cubicBezTo>
                    <a:pt x="483647" y="1355496"/>
                    <a:pt x="390397" y="1375308"/>
                    <a:pt x="289718" y="1349686"/>
                  </a:cubicBezTo>
                  <a:cubicBezTo>
                    <a:pt x="347439" y="1436459"/>
                    <a:pt x="507745" y="1407693"/>
                    <a:pt x="584136" y="1340923"/>
                  </a:cubicBezTo>
                  <a:close/>
                  <a:moveTo>
                    <a:pt x="1355268" y="1103937"/>
                  </a:moveTo>
                  <a:cubicBezTo>
                    <a:pt x="1341005" y="1104101"/>
                    <a:pt x="1325943" y="1105750"/>
                    <a:pt x="1309941" y="1108893"/>
                  </a:cubicBezTo>
                  <a:cubicBezTo>
                    <a:pt x="1365758" y="1120419"/>
                    <a:pt x="1416240" y="1122038"/>
                    <a:pt x="1450340" y="1164043"/>
                  </a:cubicBezTo>
                  <a:cubicBezTo>
                    <a:pt x="1457960" y="1173378"/>
                    <a:pt x="1462436" y="1201953"/>
                    <a:pt x="1482344" y="1178616"/>
                  </a:cubicBezTo>
                  <a:cubicBezTo>
                    <a:pt x="1496631" y="1161948"/>
                    <a:pt x="1477200" y="1151375"/>
                    <a:pt x="1465961" y="1142326"/>
                  </a:cubicBezTo>
                  <a:cubicBezTo>
                    <a:pt x="1433671" y="1116323"/>
                    <a:pt x="1398060" y="1103446"/>
                    <a:pt x="1355268" y="1103937"/>
                  </a:cubicBezTo>
                  <a:close/>
                  <a:moveTo>
                    <a:pt x="385683" y="1082830"/>
                  </a:moveTo>
                  <a:cubicBezTo>
                    <a:pt x="360823" y="1082580"/>
                    <a:pt x="335962" y="1084318"/>
                    <a:pt x="311340" y="1088319"/>
                  </a:cubicBezTo>
                  <a:cubicBezTo>
                    <a:pt x="287528" y="1092129"/>
                    <a:pt x="262001" y="1101749"/>
                    <a:pt x="245522" y="1122609"/>
                  </a:cubicBezTo>
                  <a:cubicBezTo>
                    <a:pt x="237617" y="1132611"/>
                    <a:pt x="221424" y="1145374"/>
                    <a:pt x="233997" y="1158042"/>
                  </a:cubicBezTo>
                  <a:cubicBezTo>
                    <a:pt x="246094" y="1170139"/>
                    <a:pt x="261429" y="1160233"/>
                    <a:pt x="269335" y="1146993"/>
                  </a:cubicBezTo>
                  <a:cubicBezTo>
                    <a:pt x="294100" y="1105274"/>
                    <a:pt x="333724" y="1100606"/>
                    <a:pt x="376301" y="1101464"/>
                  </a:cubicBezTo>
                  <a:cubicBezTo>
                    <a:pt x="404399" y="1102035"/>
                    <a:pt x="432593" y="1101559"/>
                    <a:pt x="460787" y="1101559"/>
                  </a:cubicBezTo>
                  <a:cubicBezTo>
                    <a:pt x="460597" y="1097368"/>
                    <a:pt x="460311" y="1093272"/>
                    <a:pt x="460025" y="1089272"/>
                  </a:cubicBezTo>
                  <a:cubicBezTo>
                    <a:pt x="435403" y="1085319"/>
                    <a:pt x="410543" y="1083080"/>
                    <a:pt x="385683" y="1082830"/>
                  </a:cubicBezTo>
                  <a:close/>
                  <a:moveTo>
                    <a:pt x="529273" y="756"/>
                  </a:moveTo>
                  <a:cubicBezTo>
                    <a:pt x="697770" y="9329"/>
                    <a:pt x="800259" y="107151"/>
                    <a:pt x="809499" y="114390"/>
                  </a:cubicBezTo>
                  <a:cubicBezTo>
                    <a:pt x="940277" y="216497"/>
                    <a:pt x="990283" y="356991"/>
                    <a:pt x="998951" y="516440"/>
                  </a:cubicBezTo>
                  <a:cubicBezTo>
                    <a:pt x="1006095" y="647980"/>
                    <a:pt x="997236" y="779520"/>
                    <a:pt x="994760" y="911060"/>
                  </a:cubicBezTo>
                  <a:cubicBezTo>
                    <a:pt x="993998" y="950494"/>
                    <a:pt x="994665" y="989927"/>
                    <a:pt x="994665" y="1038029"/>
                  </a:cubicBezTo>
                  <a:cubicBezTo>
                    <a:pt x="1038289" y="1015359"/>
                    <a:pt x="1071436" y="995738"/>
                    <a:pt x="1106488" y="980402"/>
                  </a:cubicBezTo>
                  <a:cubicBezTo>
                    <a:pt x="1205262" y="937254"/>
                    <a:pt x="1305370" y="911156"/>
                    <a:pt x="1413860" y="949160"/>
                  </a:cubicBezTo>
                  <a:cubicBezTo>
                    <a:pt x="1464914" y="966972"/>
                    <a:pt x="1485583" y="1009454"/>
                    <a:pt x="1510253" y="1048316"/>
                  </a:cubicBezTo>
                  <a:cubicBezTo>
                    <a:pt x="1548448" y="1108514"/>
                    <a:pt x="1570927" y="1175951"/>
                    <a:pt x="1588644" y="1245007"/>
                  </a:cubicBezTo>
                  <a:cubicBezTo>
                    <a:pt x="1596264" y="1274820"/>
                    <a:pt x="1589977" y="1298061"/>
                    <a:pt x="1562831" y="1313778"/>
                  </a:cubicBezTo>
                  <a:cubicBezTo>
                    <a:pt x="1537399" y="1327970"/>
                    <a:pt x="1535113" y="1345210"/>
                    <a:pt x="1545210" y="1372547"/>
                  </a:cubicBezTo>
                  <a:cubicBezTo>
                    <a:pt x="1574642" y="1452366"/>
                    <a:pt x="1563498" y="1480465"/>
                    <a:pt x="1491298" y="1525137"/>
                  </a:cubicBezTo>
                  <a:cubicBezTo>
                    <a:pt x="1435291" y="1559808"/>
                    <a:pt x="1375665" y="1581144"/>
                    <a:pt x="1308228" y="1581525"/>
                  </a:cubicBezTo>
                  <a:cubicBezTo>
                    <a:pt x="1256602" y="1581716"/>
                    <a:pt x="1222884" y="1544854"/>
                    <a:pt x="1172973" y="1524090"/>
                  </a:cubicBezTo>
                  <a:cubicBezTo>
                    <a:pt x="1193928" y="1649248"/>
                    <a:pt x="1165353" y="1768596"/>
                    <a:pt x="1163448" y="1893374"/>
                  </a:cubicBezTo>
                  <a:cubicBezTo>
                    <a:pt x="1211073" y="1874229"/>
                    <a:pt x="1237552" y="1836510"/>
                    <a:pt x="1262508" y="1800124"/>
                  </a:cubicBezTo>
                  <a:cubicBezTo>
                    <a:pt x="1288035" y="1762976"/>
                    <a:pt x="1306418" y="1720971"/>
                    <a:pt x="1330421" y="1676394"/>
                  </a:cubicBezTo>
                  <a:cubicBezTo>
                    <a:pt x="1346423" y="1737926"/>
                    <a:pt x="1375188" y="1786217"/>
                    <a:pt x="1411479" y="1830318"/>
                  </a:cubicBezTo>
                  <a:cubicBezTo>
                    <a:pt x="1421099" y="1841939"/>
                    <a:pt x="1426909" y="1851559"/>
                    <a:pt x="1416717" y="1867751"/>
                  </a:cubicBezTo>
                  <a:cubicBezTo>
                    <a:pt x="1348995" y="1975670"/>
                    <a:pt x="1213835" y="2023105"/>
                    <a:pt x="1092582" y="1983956"/>
                  </a:cubicBezTo>
                  <a:cubicBezTo>
                    <a:pt x="1050005" y="1970240"/>
                    <a:pt x="1023621" y="1942237"/>
                    <a:pt x="995522" y="1897946"/>
                  </a:cubicBezTo>
                  <a:cubicBezTo>
                    <a:pt x="995522" y="2031486"/>
                    <a:pt x="995522" y="2155216"/>
                    <a:pt x="995522" y="2278946"/>
                  </a:cubicBezTo>
                  <a:cubicBezTo>
                    <a:pt x="995522" y="2309045"/>
                    <a:pt x="995712" y="2339239"/>
                    <a:pt x="995712" y="2369338"/>
                  </a:cubicBezTo>
                  <a:cubicBezTo>
                    <a:pt x="995617" y="2440490"/>
                    <a:pt x="986949" y="2453634"/>
                    <a:pt x="918655" y="2471637"/>
                  </a:cubicBezTo>
                  <a:cubicBezTo>
                    <a:pt x="875126" y="2483067"/>
                    <a:pt x="829882" y="2482114"/>
                    <a:pt x="786448" y="2472017"/>
                  </a:cubicBezTo>
                  <a:cubicBezTo>
                    <a:pt x="732537" y="2459540"/>
                    <a:pt x="708248" y="2426012"/>
                    <a:pt x="705486" y="2364576"/>
                  </a:cubicBezTo>
                  <a:cubicBezTo>
                    <a:pt x="700533" y="2255133"/>
                    <a:pt x="716535" y="2146358"/>
                    <a:pt x="714630" y="2036725"/>
                  </a:cubicBezTo>
                  <a:cubicBezTo>
                    <a:pt x="711105" y="1835462"/>
                    <a:pt x="719106" y="1634103"/>
                    <a:pt x="706248" y="1418838"/>
                  </a:cubicBezTo>
                  <a:cubicBezTo>
                    <a:pt x="670624" y="1515708"/>
                    <a:pt x="650145" y="1600861"/>
                    <a:pt x="663957" y="1691729"/>
                  </a:cubicBezTo>
                  <a:cubicBezTo>
                    <a:pt x="672243" y="1746498"/>
                    <a:pt x="680911" y="1801362"/>
                    <a:pt x="677958" y="1857179"/>
                  </a:cubicBezTo>
                  <a:cubicBezTo>
                    <a:pt x="674910" y="1914710"/>
                    <a:pt x="650907" y="1947285"/>
                    <a:pt x="596615" y="1966621"/>
                  </a:cubicBezTo>
                  <a:cubicBezTo>
                    <a:pt x="470885" y="2011484"/>
                    <a:pt x="321628" y="1954048"/>
                    <a:pt x="262383" y="1838129"/>
                  </a:cubicBezTo>
                  <a:cubicBezTo>
                    <a:pt x="256953" y="1827556"/>
                    <a:pt x="255048" y="1818317"/>
                    <a:pt x="265335" y="1808506"/>
                  </a:cubicBezTo>
                  <a:cubicBezTo>
                    <a:pt x="310103" y="1765739"/>
                    <a:pt x="341345" y="1713542"/>
                    <a:pt x="367158" y="1648486"/>
                  </a:cubicBezTo>
                  <a:cubicBezTo>
                    <a:pt x="392875" y="1728973"/>
                    <a:pt x="419736" y="1798886"/>
                    <a:pt x="470694" y="1856226"/>
                  </a:cubicBezTo>
                  <a:cubicBezTo>
                    <a:pt x="479838" y="1866514"/>
                    <a:pt x="489649" y="1883563"/>
                    <a:pt x="503556" y="1879658"/>
                  </a:cubicBezTo>
                  <a:cubicBezTo>
                    <a:pt x="523082" y="1874133"/>
                    <a:pt x="515652" y="1852321"/>
                    <a:pt x="515367" y="1838224"/>
                  </a:cubicBezTo>
                  <a:cubicBezTo>
                    <a:pt x="514319" y="1789170"/>
                    <a:pt x="509652" y="1740117"/>
                    <a:pt x="508032" y="1691063"/>
                  </a:cubicBezTo>
                  <a:cubicBezTo>
                    <a:pt x="505937" y="1631055"/>
                    <a:pt x="501841" y="1570667"/>
                    <a:pt x="524701" y="1513136"/>
                  </a:cubicBezTo>
                  <a:cubicBezTo>
                    <a:pt x="512985" y="1507040"/>
                    <a:pt x="507651" y="1514279"/>
                    <a:pt x="502127" y="1517803"/>
                  </a:cubicBezTo>
                  <a:cubicBezTo>
                    <a:pt x="384303" y="1591622"/>
                    <a:pt x="314294" y="1567238"/>
                    <a:pt x="186754" y="1477988"/>
                  </a:cubicBezTo>
                  <a:cubicBezTo>
                    <a:pt x="145606" y="1449128"/>
                    <a:pt x="133795" y="1408456"/>
                    <a:pt x="156369" y="1361403"/>
                  </a:cubicBezTo>
                  <a:cubicBezTo>
                    <a:pt x="169990" y="1332923"/>
                    <a:pt x="176467" y="1309777"/>
                    <a:pt x="145225" y="1284726"/>
                  </a:cubicBezTo>
                  <a:cubicBezTo>
                    <a:pt x="116364" y="1261485"/>
                    <a:pt x="120270" y="1223004"/>
                    <a:pt x="128937" y="1191191"/>
                  </a:cubicBezTo>
                  <a:cubicBezTo>
                    <a:pt x="148559" y="1119086"/>
                    <a:pt x="179420" y="1050602"/>
                    <a:pt x="229331" y="994500"/>
                  </a:cubicBezTo>
                  <a:cubicBezTo>
                    <a:pt x="317818" y="895059"/>
                    <a:pt x="422307" y="899916"/>
                    <a:pt x="538131" y="942302"/>
                  </a:cubicBezTo>
                  <a:cubicBezTo>
                    <a:pt x="588138" y="960591"/>
                    <a:pt x="634334" y="988403"/>
                    <a:pt x="678625" y="1018788"/>
                  </a:cubicBezTo>
                  <a:cubicBezTo>
                    <a:pt x="694151" y="1029456"/>
                    <a:pt x="713582" y="1040219"/>
                    <a:pt x="711867" y="1006787"/>
                  </a:cubicBezTo>
                  <a:cubicBezTo>
                    <a:pt x="703390" y="837051"/>
                    <a:pt x="723869" y="667602"/>
                    <a:pt x="714915" y="498057"/>
                  </a:cubicBezTo>
                  <a:cubicBezTo>
                    <a:pt x="710820" y="420333"/>
                    <a:pt x="673196" y="359849"/>
                    <a:pt x="610426" y="315367"/>
                  </a:cubicBezTo>
                  <a:cubicBezTo>
                    <a:pt x="492983" y="232214"/>
                    <a:pt x="311722" y="304413"/>
                    <a:pt x="276956" y="444050"/>
                  </a:cubicBezTo>
                  <a:cubicBezTo>
                    <a:pt x="256001" y="528060"/>
                    <a:pt x="282766" y="603308"/>
                    <a:pt x="304864" y="680460"/>
                  </a:cubicBezTo>
                  <a:cubicBezTo>
                    <a:pt x="316199" y="719799"/>
                    <a:pt x="328581" y="758851"/>
                    <a:pt x="341345" y="797808"/>
                  </a:cubicBezTo>
                  <a:cubicBezTo>
                    <a:pt x="355061" y="839813"/>
                    <a:pt x="342583" y="870960"/>
                    <a:pt x="306293" y="895630"/>
                  </a:cubicBezTo>
                  <a:cubicBezTo>
                    <a:pt x="262002" y="925824"/>
                    <a:pt x="213234" y="942684"/>
                    <a:pt x="160560" y="946875"/>
                  </a:cubicBezTo>
                  <a:cubicBezTo>
                    <a:pt x="110268" y="950875"/>
                    <a:pt x="79788" y="929444"/>
                    <a:pt x="68263" y="878866"/>
                  </a:cubicBezTo>
                  <a:cubicBezTo>
                    <a:pt x="43784" y="771138"/>
                    <a:pt x="11113" y="663792"/>
                    <a:pt x="1874" y="554540"/>
                  </a:cubicBezTo>
                  <a:cubicBezTo>
                    <a:pt x="-22224" y="270218"/>
                    <a:pt x="187897" y="-16674"/>
                    <a:pt x="529273" y="756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6" name="Group 150">
              <a:extLst>
                <a:ext uri="{FF2B5EF4-FFF2-40B4-BE49-F238E27FC236}">
                  <a16:creationId xmlns:a16="http://schemas.microsoft.com/office/drawing/2014/main" id="{3FE85724-F0D5-4275-8911-91BA851E3008}"/>
                </a:ext>
              </a:extLst>
            </p:cNvPr>
            <p:cNvGrpSpPr/>
            <p:nvPr/>
          </p:nvGrpSpPr>
          <p:grpSpPr>
            <a:xfrm>
              <a:off x="7035820" y="235364"/>
              <a:ext cx="945330" cy="2419544"/>
              <a:chOff x="7414211" y="4050286"/>
              <a:chExt cx="945330" cy="2419544"/>
            </a:xfrm>
          </p:grpSpPr>
          <p:sp>
            <p:nvSpPr>
              <p:cNvPr id="78" name="Freeform: Shape 152">
                <a:extLst>
                  <a:ext uri="{FF2B5EF4-FFF2-40B4-BE49-F238E27FC236}">
                    <a16:creationId xmlns:a16="http://schemas.microsoft.com/office/drawing/2014/main" id="{212F55BF-99DA-43E5-B13C-D71FAF4A1CE8}"/>
                  </a:ext>
                </a:extLst>
              </p:cNvPr>
              <p:cNvSpPr/>
              <p:nvPr/>
            </p:nvSpPr>
            <p:spPr>
              <a:xfrm>
                <a:off x="8122505" y="4680615"/>
                <a:ext cx="236499" cy="402431"/>
              </a:xfrm>
              <a:custGeom>
                <a:avLst/>
                <a:gdLst>
                  <a:gd name="connsiteX0" fmla="*/ 10958 w 236499"/>
                  <a:gd name="connsiteY0" fmla="*/ 0 h 402431"/>
                  <a:gd name="connsiteX1" fmla="*/ 145261 w 236499"/>
                  <a:gd name="connsiteY1" fmla="*/ 133160 h 402431"/>
                  <a:gd name="connsiteX2" fmla="*/ 231748 w 236499"/>
                  <a:gd name="connsiteY2" fmla="*/ 336900 h 402431"/>
                  <a:gd name="connsiteX3" fmla="*/ 226414 w 236499"/>
                  <a:gd name="connsiteY3" fmla="*/ 402431 h 402431"/>
                  <a:gd name="connsiteX4" fmla="*/ 10958 w 236499"/>
                  <a:gd name="connsiteY4" fmla="*/ 0 h 40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499" h="402431">
                    <a:moveTo>
                      <a:pt x="10958" y="0"/>
                    </a:moveTo>
                    <a:cubicBezTo>
                      <a:pt x="42296" y="60293"/>
                      <a:pt x="94207" y="97250"/>
                      <a:pt x="145261" y="133160"/>
                    </a:cubicBezTo>
                    <a:cubicBezTo>
                      <a:pt x="217841" y="184214"/>
                      <a:pt x="249274" y="248888"/>
                      <a:pt x="231748" y="336900"/>
                    </a:cubicBezTo>
                    <a:cubicBezTo>
                      <a:pt x="227557" y="357854"/>
                      <a:pt x="228128" y="379667"/>
                      <a:pt x="226414" y="402431"/>
                    </a:cubicBezTo>
                    <a:cubicBezTo>
                      <a:pt x="26008" y="261080"/>
                      <a:pt x="-25808" y="164973"/>
                      <a:pt x="109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53">
                <a:extLst>
                  <a:ext uri="{FF2B5EF4-FFF2-40B4-BE49-F238E27FC236}">
                    <a16:creationId xmlns:a16="http://schemas.microsoft.com/office/drawing/2014/main" id="{B1A4AE2C-9D6C-4624-8A9A-B709632CD295}"/>
                  </a:ext>
                </a:extLst>
              </p:cNvPr>
              <p:cNvSpPr/>
              <p:nvPr/>
            </p:nvSpPr>
            <p:spPr>
              <a:xfrm>
                <a:off x="8122275" y="5476239"/>
                <a:ext cx="237266" cy="404717"/>
              </a:xfrm>
              <a:custGeom>
                <a:avLst/>
                <a:gdLst>
                  <a:gd name="connsiteX0" fmla="*/ 6902 w 237266"/>
                  <a:gd name="connsiteY0" fmla="*/ 0 h 404717"/>
                  <a:gd name="connsiteX1" fmla="*/ 120059 w 237266"/>
                  <a:gd name="connsiteY1" fmla="*/ 105442 h 404717"/>
                  <a:gd name="connsiteX2" fmla="*/ 230359 w 237266"/>
                  <a:gd name="connsiteY2" fmla="*/ 354330 h 404717"/>
                  <a:gd name="connsiteX3" fmla="*/ 227596 w 237266"/>
                  <a:gd name="connsiteY3" fmla="*/ 404717 h 404717"/>
                  <a:gd name="connsiteX4" fmla="*/ 81864 w 237266"/>
                  <a:gd name="connsiteY4" fmla="*/ 267176 h 404717"/>
                  <a:gd name="connsiteX5" fmla="*/ 6235 w 237266"/>
                  <a:gd name="connsiteY5" fmla="*/ 61150 h 404717"/>
                  <a:gd name="connsiteX6" fmla="*/ 6902 w 237266"/>
                  <a:gd name="connsiteY6" fmla="*/ 0 h 40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7266" h="404717">
                    <a:moveTo>
                      <a:pt x="6902" y="0"/>
                    </a:moveTo>
                    <a:cubicBezTo>
                      <a:pt x="41192" y="43434"/>
                      <a:pt x="77768" y="77152"/>
                      <a:pt x="120059" y="105442"/>
                    </a:cubicBezTo>
                    <a:cubicBezTo>
                      <a:pt x="209213" y="165163"/>
                      <a:pt x="255790" y="243554"/>
                      <a:pt x="230359" y="354330"/>
                    </a:cubicBezTo>
                    <a:cubicBezTo>
                      <a:pt x="227215" y="367951"/>
                      <a:pt x="228644" y="382619"/>
                      <a:pt x="227596" y="404717"/>
                    </a:cubicBezTo>
                    <a:cubicBezTo>
                      <a:pt x="184448" y="346805"/>
                      <a:pt x="130251" y="310229"/>
                      <a:pt x="81864" y="267176"/>
                    </a:cubicBezTo>
                    <a:cubicBezTo>
                      <a:pt x="20713" y="212788"/>
                      <a:pt x="-15196" y="147542"/>
                      <a:pt x="6235" y="61150"/>
                    </a:cubicBezTo>
                    <a:cubicBezTo>
                      <a:pt x="10998" y="41910"/>
                      <a:pt x="6902" y="20479"/>
                      <a:pt x="690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154">
                <a:extLst>
                  <a:ext uri="{FF2B5EF4-FFF2-40B4-BE49-F238E27FC236}">
                    <a16:creationId xmlns:a16="http://schemas.microsoft.com/office/drawing/2014/main" id="{28F375E7-5E55-4B8A-9848-7DCFBD316B17}"/>
                  </a:ext>
                </a:extLst>
              </p:cNvPr>
              <p:cNvSpPr/>
              <p:nvPr/>
            </p:nvSpPr>
            <p:spPr>
              <a:xfrm>
                <a:off x="8125868" y="5840189"/>
                <a:ext cx="230215" cy="419671"/>
              </a:xfrm>
              <a:custGeom>
                <a:avLst/>
                <a:gdLst>
                  <a:gd name="connsiteX0" fmla="*/ 2929 w 230215"/>
                  <a:gd name="connsiteY0" fmla="*/ 0 h 419671"/>
                  <a:gd name="connsiteX1" fmla="*/ 162377 w 230215"/>
                  <a:gd name="connsiteY1" fmla="*/ 156972 h 419671"/>
                  <a:gd name="connsiteX2" fmla="*/ 228481 w 230215"/>
                  <a:gd name="connsiteY2" fmla="*/ 303562 h 419671"/>
                  <a:gd name="connsiteX3" fmla="*/ 227623 w 230215"/>
                  <a:gd name="connsiteY3" fmla="*/ 419671 h 419671"/>
                  <a:gd name="connsiteX4" fmla="*/ 59221 w 230215"/>
                  <a:gd name="connsiteY4" fmla="*/ 257366 h 419671"/>
                  <a:gd name="connsiteX5" fmla="*/ 2929 w 230215"/>
                  <a:gd name="connsiteY5" fmla="*/ 0 h 41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215" h="419671">
                    <a:moveTo>
                      <a:pt x="2929" y="0"/>
                    </a:moveTo>
                    <a:cubicBezTo>
                      <a:pt x="50077" y="70199"/>
                      <a:pt x="107704" y="112205"/>
                      <a:pt x="162377" y="156972"/>
                    </a:cubicBezTo>
                    <a:cubicBezTo>
                      <a:pt x="209240" y="195358"/>
                      <a:pt x="237720" y="239078"/>
                      <a:pt x="228481" y="303562"/>
                    </a:cubicBezTo>
                    <a:cubicBezTo>
                      <a:pt x="223432" y="339090"/>
                      <a:pt x="227623" y="375857"/>
                      <a:pt x="227623" y="419671"/>
                    </a:cubicBezTo>
                    <a:cubicBezTo>
                      <a:pt x="177617" y="354235"/>
                      <a:pt x="112085" y="312515"/>
                      <a:pt x="59221" y="257366"/>
                    </a:cubicBezTo>
                    <a:cubicBezTo>
                      <a:pt x="-7930" y="187262"/>
                      <a:pt x="-2405" y="99632"/>
                      <a:pt x="29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155">
                <a:extLst>
                  <a:ext uri="{FF2B5EF4-FFF2-40B4-BE49-F238E27FC236}">
                    <a16:creationId xmlns:a16="http://schemas.microsoft.com/office/drawing/2014/main" id="{6F95F7F2-8D97-439C-AC29-89FE4FEE162C}"/>
                  </a:ext>
                </a:extLst>
              </p:cNvPr>
              <p:cNvSpPr/>
              <p:nvPr/>
            </p:nvSpPr>
            <p:spPr>
              <a:xfrm>
                <a:off x="7414211" y="4311369"/>
                <a:ext cx="228748" cy="341471"/>
              </a:xfrm>
              <a:custGeom>
                <a:avLst/>
                <a:gdLst>
                  <a:gd name="connsiteX0" fmla="*/ 48822 w 228748"/>
                  <a:gd name="connsiteY0" fmla="*/ 0 h 341471"/>
                  <a:gd name="connsiteX1" fmla="*/ 201031 w 228748"/>
                  <a:gd name="connsiteY1" fmla="*/ 208217 h 341471"/>
                  <a:gd name="connsiteX2" fmla="*/ 228749 w 228748"/>
                  <a:gd name="connsiteY2" fmla="*/ 341471 h 341471"/>
                  <a:gd name="connsiteX3" fmla="*/ 29486 w 228748"/>
                  <a:gd name="connsiteY3" fmla="*/ 199454 h 341471"/>
                  <a:gd name="connsiteX4" fmla="*/ 5769 w 228748"/>
                  <a:gd name="connsiteY4" fmla="*/ 111728 h 341471"/>
                  <a:gd name="connsiteX5" fmla="*/ 48822 w 228748"/>
                  <a:gd name="connsiteY5" fmla="*/ 0 h 34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748" h="341471">
                    <a:moveTo>
                      <a:pt x="48822" y="0"/>
                    </a:moveTo>
                    <a:cubicBezTo>
                      <a:pt x="85683" y="82201"/>
                      <a:pt x="170456" y="125825"/>
                      <a:pt x="201031" y="208217"/>
                    </a:cubicBezTo>
                    <a:cubicBezTo>
                      <a:pt x="215604" y="247460"/>
                      <a:pt x="218652" y="290894"/>
                      <a:pt x="228749" y="341471"/>
                    </a:cubicBezTo>
                    <a:cubicBezTo>
                      <a:pt x="161883" y="285369"/>
                      <a:pt x="88160" y="253937"/>
                      <a:pt x="29486" y="199454"/>
                    </a:cubicBezTo>
                    <a:cubicBezTo>
                      <a:pt x="1863" y="173736"/>
                      <a:pt x="-7090" y="147828"/>
                      <a:pt x="5769" y="111728"/>
                    </a:cubicBezTo>
                    <a:cubicBezTo>
                      <a:pt x="18723" y="75438"/>
                      <a:pt x="21104" y="35338"/>
                      <a:pt x="488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156">
                <a:extLst>
                  <a:ext uri="{FF2B5EF4-FFF2-40B4-BE49-F238E27FC236}">
                    <a16:creationId xmlns:a16="http://schemas.microsoft.com/office/drawing/2014/main" id="{944632A7-FFDD-45E7-BAF5-46C8F73EA90E}"/>
                  </a:ext>
                </a:extLst>
              </p:cNvPr>
              <p:cNvSpPr/>
              <p:nvPr/>
            </p:nvSpPr>
            <p:spPr>
              <a:xfrm>
                <a:off x="8099174" y="4404771"/>
                <a:ext cx="255650" cy="326421"/>
              </a:xfrm>
              <a:custGeom>
                <a:avLst/>
                <a:gdLst>
                  <a:gd name="connsiteX0" fmla="*/ 0 w 255650"/>
                  <a:gd name="connsiteY0" fmla="*/ 0 h 326421"/>
                  <a:gd name="connsiteX1" fmla="*/ 216313 w 255650"/>
                  <a:gd name="connsiteY1" fmla="*/ 107918 h 326421"/>
                  <a:gd name="connsiteX2" fmla="*/ 255365 w 255650"/>
                  <a:gd name="connsiteY2" fmla="*/ 181642 h 326421"/>
                  <a:gd name="connsiteX3" fmla="*/ 254603 w 255650"/>
                  <a:gd name="connsiteY3" fmla="*/ 326422 h 326421"/>
                  <a:gd name="connsiteX4" fmla="*/ 0 w 255650"/>
                  <a:gd name="connsiteY4" fmla="*/ 0 h 3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50" h="326421">
                    <a:moveTo>
                      <a:pt x="0" y="0"/>
                    </a:moveTo>
                    <a:cubicBezTo>
                      <a:pt x="74962" y="43148"/>
                      <a:pt x="151543" y="62675"/>
                      <a:pt x="216313" y="107918"/>
                    </a:cubicBezTo>
                    <a:cubicBezTo>
                      <a:pt x="242983" y="126587"/>
                      <a:pt x="257937" y="146780"/>
                      <a:pt x="255365" y="181642"/>
                    </a:cubicBezTo>
                    <a:cubicBezTo>
                      <a:pt x="252127" y="225266"/>
                      <a:pt x="254603" y="269272"/>
                      <a:pt x="254603" y="326422"/>
                    </a:cubicBezTo>
                    <a:cubicBezTo>
                      <a:pt x="174498" y="208312"/>
                      <a:pt x="25051" y="160592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157">
                <a:extLst>
                  <a:ext uri="{FF2B5EF4-FFF2-40B4-BE49-F238E27FC236}">
                    <a16:creationId xmlns:a16="http://schemas.microsoft.com/office/drawing/2014/main" id="{69F6C6A2-2153-4C2C-884A-F7899E21DABB}"/>
                  </a:ext>
                </a:extLst>
              </p:cNvPr>
              <p:cNvSpPr/>
              <p:nvPr/>
            </p:nvSpPr>
            <p:spPr>
              <a:xfrm>
                <a:off x="7951155" y="4179080"/>
                <a:ext cx="352710" cy="145896"/>
              </a:xfrm>
              <a:custGeom>
                <a:avLst/>
                <a:gdLst>
                  <a:gd name="connsiteX0" fmla="*/ 352711 w 352710"/>
                  <a:gd name="connsiteY0" fmla="*/ 145776 h 145896"/>
                  <a:gd name="connsiteX1" fmla="*/ 166878 w 352710"/>
                  <a:gd name="connsiteY1" fmla="*/ 145300 h 145896"/>
                  <a:gd name="connsiteX2" fmla="*/ 0 w 352710"/>
                  <a:gd name="connsiteY2" fmla="*/ 92532 h 145896"/>
                  <a:gd name="connsiteX3" fmla="*/ 138779 w 352710"/>
                  <a:gd name="connsiteY3" fmla="*/ 23666 h 145896"/>
                  <a:gd name="connsiteX4" fmla="*/ 314706 w 352710"/>
                  <a:gd name="connsiteY4" fmla="*/ 74815 h 145896"/>
                  <a:gd name="connsiteX5" fmla="*/ 352711 w 352710"/>
                  <a:gd name="connsiteY5" fmla="*/ 145776 h 14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710" h="145896">
                    <a:moveTo>
                      <a:pt x="352711" y="145776"/>
                    </a:moveTo>
                    <a:cubicBezTo>
                      <a:pt x="285845" y="123202"/>
                      <a:pt x="226409" y="142443"/>
                      <a:pt x="166878" y="145300"/>
                    </a:cubicBezTo>
                    <a:cubicBezTo>
                      <a:pt x="104870" y="148348"/>
                      <a:pt x="47911" y="141014"/>
                      <a:pt x="0" y="92532"/>
                    </a:cubicBezTo>
                    <a:cubicBezTo>
                      <a:pt x="50101" y="78435"/>
                      <a:pt x="92678" y="47764"/>
                      <a:pt x="138779" y="23666"/>
                    </a:cubicBezTo>
                    <a:cubicBezTo>
                      <a:pt x="220694" y="-19197"/>
                      <a:pt x="269558" y="-4814"/>
                      <a:pt x="314706" y="74815"/>
                    </a:cubicBezTo>
                    <a:cubicBezTo>
                      <a:pt x="326326" y="95294"/>
                      <a:pt x="336995" y="116249"/>
                      <a:pt x="352711" y="14577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158">
                <a:extLst>
                  <a:ext uri="{FF2B5EF4-FFF2-40B4-BE49-F238E27FC236}">
                    <a16:creationId xmlns:a16="http://schemas.microsoft.com/office/drawing/2014/main" id="{9F52EE9C-EDCD-4D74-B86F-4399EFA60FFC}"/>
                  </a:ext>
                </a:extLst>
              </p:cNvPr>
              <p:cNvSpPr/>
              <p:nvPr/>
            </p:nvSpPr>
            <p:spPr>
              <a:xfrm>
                <a:off x="7431567" y="4662518"/>
                <a:ext cx="269527" cy="233428"/>
              </a:xfrm>
              <a:custGeom>
                <a:avLst/>
                <a:gdLst>
                  <a:gd name="connsiteX0" fmla="*/ 0 w 269527"/>
                  <a:gd name="connsiteY0" fmla="*/ 0 h 233428"/>
                  <a:gd name="connsiteX1" fmla="*/ 209264 w 269527"/>
                  <a:gd name="connsiteY1" fmla="*/ 97536 h 233428"/>
                  <a:gd name="connsiteX2" fmla="*/ 262890 w 269527"/>
                  <a:gd name="connsiteY2" fmla="*/ 148304 h 233428"/>
                  <a:gd name="connsiteX3" fmla="*/ 251174 w 269527"/>
                  <a:gd name="connsiteY3" fmla="*/ 218408 h 233428"/>
                  <a:gd name="connsiteX4" fmla="*/ 195167 w 269527"/>
                  <a:gd name="connsiteY4" fmla="*/ 227457 h 233428"/>
                  <a:gd name="connsiteX5" fmla="*/ 111824 w 269527"/>
                  <a:gd name="connsiteY5" fmla="*/ 194501 h 233428"/>
                  <a:gd name="connsiteX6" fmla="*/ 0 w 269527"/>
                  <a:gd name="connsiteY6" fmla="*/ 0 h 233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527" h="233428">
                    <a:moveTo>
                      <a:pt x="0" y="0"/>
                    </a:moveTo>
                    <a:cubicBezTo>
                      <a:pt x="66484" y="49244"/>
                      <a:pt x="143542" y="60484"/>
                      <a:pt x="209264" y="97536"/>
                    </a:cubicBezTo>
                    <a:cubicBezTo>
                      <a:pt x="231934" y="110300"/>
                      <a:pt x="250889" y="125063"/>
                      <a:pt x="262890" y="148304"/>
                    </a:cubicBezTo>
                    <a:cubicBezTo>
                      <a:pt x="276511" y="174688"/>
                      <a:pt x="267462" y="196691"/>
                      <a:pt x="251174" y="218408"/>
                    </a:cubicBezTo>
                    <a:cubicBezTo>
                      <a:pt x="235077" y="239935"/>
                      <a:pt x="214313" y="233839"/>
                      <a:pt x="195167" y="227457"/>
                    </a:cubicBezTo>
                    <a:cubicBezTo>
                      <a:pt x="166878" y="218027"/>
                      <a:pt x="140017" y="204311"/>
                      <a:pt x="111824" y="194501"/>
                    </a:cubicBezTo>
                    <a:cubicBezTo>
                      <a:pt x="21241" y="162592"/>
                      <a:pt x="12192" y="84582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159">
                <a:extLst>
                  <a:ext uri="{FF2B5EF4-FFF2-40B4-BE49-F238E27FC236}">
                    <a16:creationId xmlns:a16="http://schemas.microsoft.com/office/drawing/2014/main" id="{50F3CEE2-F6A2-4A4C-9BAF-8EEB2F74A64F}"/>
                  </a:ext>
                </a:extLst>
              </p:cNvPr>
              <p:cNvSpPr/>
              <p:nvPr/>
            </p:nvSpPr>
            <p:spPr>
              <a:xfrm>
                <a:off x="8122601" y="6193280"/>
                <a:ext cx="218222" cy="276550"/>
              </a:xfrm>
              <a:custGeom>
                <a:avLst/>
                <a:gdLst>
                  <a:gd name="connsiteX0" fmla="*/ 8196 w 218222"/>
                  <a:gd name="connsiteY0" fmla="*/ 0 h 276550"/>
                  <a:gd name="connsiteX1" fmla="*/ 185170 w 218222"/>
                  <a:gd name="connsiteY1" fmla="*/ 188405 h 276550"/>
                  <a:gd name="connsiteX2" fmla="*/ 217079 w 218222"/>
                  <a:gd name="connsiteY2" fmla="*/ 240697 h 276550"/>
                  <a:gd name="connsiteX3" fmla="*/ 157167 w 218222"/>
                  <a:gd name="connsiteY3" fmla="*/ 271653 h 276550"/>
                  <a:gd name="connsiteX4" fmla="*/ 46010 w 218222"/>
                  <a:gd name="connsiteY4" fmla="*/ 260509 h 276550"/>
                  <a:gd name="connsiteX5" fmla="*/ 7148 w 218222"/>
                  <a:gd name="connsiteY5" fmla="*/ 211931 h 276550"/>
                  <a:gd name="connsiteX6" fmla="*/ 8196 w 218222"/>
                  <a:gd name="connsiteY6" fmla="*/ 0 h 27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222" h="276550">
                    <a:moveTo>
                      <a:pt x="8196" y="0"/>
                    </a:moveTo>
                    <a:cubicBezTo>
                      <a:pt x="58393" y="81058"/>
                      <a:pt x="129449" y="127349"/>
                      <a:pt x="185170" y="188405"/>
                    </a:cubicBezTo>
                    <a:cubicBezTo>
                      <a:pt x="198982" y="203549"/>
                      <a:pt x="223842" y="218694"/>
                      <a:pt x="217079" y="240697"/>
                    </a:cubicBezTo>
                    <a:cubicBezTo>
                      <a:pt x="209459" y="265462"/>
                      <a:pt x="179741" y="265272"/>
                      <a:pt x="157167" y="271653"/>
                    </a:cubicBezTo>
                    <a:cubicBezTo>
                      <a:pt x="118495" y="282607"/>
                      <a:pt x="81729" y="273558"/>
                      <a:pt x="46010" y="260509"/>
                    </a:cubicBezTo>
                    <a:cubicBezTo>
                      <a:pt x="24865" y="252794"/>
                      <a:pt x="11149" y="237649"/>
                      <a:pt x="7148" y="211931"/>
                    </a:cubicBezTo>
                    <a:cubicBezTo>
                      <a:pt x="-3234" y="144209"/>
                      <a:pt x="-1805" y="76962"/>
                      <a:pt x="81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160">
                <a:extLst>
                  <a:ext uri="{FF2B5EF4-FFF2-40B4-BE49-F238E27FC236}">
                    <a16:creationId xmlns:a16="http://schemas.microsoft.com/office/drawing/2014/main" id="{E6B46F20-83F4-4E77-AAAD-11E58ED68A96}"/>
                  </a:ext>
                </a:extLst>
              </p:cNvPr>
              <p:cNvSpPr/>
              <p:nvPr/>
            </p:nvSpPr>
            <p:spPr>
              <a:xfrm>
                <a:off x="7752940" y="4050286"/>
                <a:ext cx="307847" cy="246661"/>
              </a:xfrm>
              <a:custGeom>
                <a:avLst/>
                <a:gdLst>
                  <a:gd name="connsiteX0" fmla="*/ 0 w 307847"/>
                  <a:gd name="connsiteY0" fmla="*/ 246662 h 246661"/>
                  <a:gd name="connsiteX1" fmla="*/ 98679 w 307847"/>
                  <a:gd name="connsiteY1" fmla="*/ 26730 h 246661"/>
                  <a:gd name="connsiteX2" fmla="*/ 153067 w 307847"/>
                  <a:gd name="connsiteY2" fmla="*/ 727 h 246661"/>
                  <a:gd name="connsiteX3" fmla="*/ 307848 w 307847"/>
                  <a:gd name="connsiteY3" fmla="*/ 38922 h 246661"/>
                  <a:gd name="connsiteX4" fmla="*/ 176403 w 307847"/>
                  <a:gd name="connsiteY4" fmla="*/ 137601 h 246661"/>
                  <a:gd name="connsiteX5" fmla="*/ 0 w 307847"/>
                  <a:gd name="connsiteY5" fmla="*/ 246662 h 24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847" h="246661">
                    <a:moveTo>
                      <a:pt x="0" y="246662"/>
                    </a:moveTo>
                    <a:cubicBezTo>
                      <a:pt x="28289" y="169605"/>
                      <a:pt x="56102" y="95119"/>
                      <a:pt x="98679" y="26730"/>
                    </a:cubicBezTo>
                    <a:cubicBezTo>
                      <a:pt x="112586" y="4346"/>
                      <a:pt x="127921" y="-2417"/>
                      <a:pt x="153067" y="727"/>
                    </a:cubicBezTo>
                    <a:cubicBezTo>
                      <a:pt x="204692" y="7204"/>
                      <a:pt x="255842" y="14062"/>
                      <a:pt x="307848" y="38922"/>
                    </a:cubicBezTo>
                    <a:cubicBezTo>
                      <a:pt x="253175" y="61591"/>
                      <a:pt x="210979" y="94548"/>
                      <a:pt x="176403" y="137601"/>
                    </a:cubicBezTo>
                    <a:cubicBezTo>
                      <a:pt x="131921" y="192941"/>
                      <a:pt x="77819" y="234375"/>
                      <a:pt x="0" y="24666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161">
                <a:extLst>
                  <a:ext uri="{FF2B5EF4-FFF2-40B4-BE49-F238E27FC236}">
                    <a16:creationId xmlns:a16="http://schemas.microsoft.com/office/drawing/2014/main" id="{17DE870A-96A7-4724-9867-BB1EB6E5C3F0}"/>
                  </a:ext>
                </a:extLst>
              </p:cNvPr>
              <p:cNvSpPr/>
              <p:nvPr/>
            </p:nvSpPr>
            <p:spPr>
              <a:xfrm>
                <a:off x="7569710" y="4084826"/>
                <a:ext cx="140843" cy="349758"/>
              </a:xfrm>
              <a:custGeom>
                <a:avLst/>
                <a:gdLst>
                  <a:gd name="connsiteX0" fmla="*/ 140843 w 140843"/>
                  <a:gd name="connsiteY0" fmla="*/ 0 h 349758"/>
                  <a:gd name="connsiteX1" fmla="*/ 75216 w 140843"/>
                  <a:gd name="connsiteY1" fmla="*/ 349758 h 349758"/>
                  <a:gd name="connsiteX2" fmla="*/ 4922 w 140843"/>
                  <a:gd name="connsiteY2" fmla="*/ 144685 h 349758"/>
                  <a:gd name="connsiteX3" fmla="*/ 42450 w 140843"/>
                  <a:gd name="connsiteY3" fmla="*/ 48863 h 349758"/>
                  <a:gd name="connsiteX4" fmla="*/ 140843 w 140843"/>
                  <a:gd name="connsiteY4" fmla="*/ 0 h 34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843" h="349758">
                    <a:moveTo>
                      <a:pt x="140843" y="0"/>
                    </a:moveTo>
                    <a:cubicBezTo>
                      <a:pt x="109411" y="118777"/>
                      <a:pt x="139796" y="241840"/>
                      <a:pt x="75216" y="349758"/>
                    </a:cubicBezTo>
                    <a:cubicBezTo>
                      <a:pt x="61691" y="277178"/>
                      <a:pt x="25686" y="213646"/>
                      <a:pt x="4922" y="144685"/>
                    </a:cubicBezTo>
                    <a:cubicBezTo>
                      <a:pt x="-7842" y="102298"/>
                      <a:pt x="4064" y="70009"/>
                      <a:pt x="42450" y="48863"/>
                    </a:cubicBezTo>
                    <a:cubicBezTo>
                      <a:pt x="72454" y="32385"/>
                      <a:pt x="103791" y="18288"/>
                      <a:pt x="1408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162">
                <a:extLst>
                  <a:ext uri="{FF2B5EF4-FFF2-40B4-BE49-F238E27FC236}">
                    <a16:creationId xmlns:a16="http://schemas.microsoft.com/office/drawing/2014/main" id="{00B34A8B-973E-4A7E-9576-ADC02E3CA40C}"/>
                  </a:ext>
                </a:extLst>
              </p:cNvPr>
              <p:cNvSpPr/>
              <p:nvPr/>
            </p:nvSpPr>
            <p:spPr>
              <a:xfrm>
                <a:off x="8122275" y="5054226"/>
                <a:ext cx="236499" cy="402431"/>
              </a:xfrm>
              <a:custGeom>
                <a:avLst/>
                <a:gdLst>
                  <a:gd name="connsiteX0" fmla="*/ 10958 w 236499"/>
                  <a:gd name="connsiteY0" fmla="*/ 0 h 402431"/>
                  <a:gd name="connsiteX1" fmla="*/ 145261 w 236499"/>
                  <a:gd name="connsiteY1" fmla="*/ 133160 h 402431"/>
                  <a:gd name="connsiteX2" fmla="*/ 231748 w 236499"/>
                  <a:gd name="connsiteY2" fmla="*/ 336900 h 402431"/>
                  <a:gd name="connsiteX3" fmla="*/ 226414 w 236499"/>
                  <a:gd name="connsiteY3" fmla="*/ 402431 h 402431"/>
                  <a:gd name="connsiteX4" fmla="*/ 10958 w 236499"/>
                  <a:gd name="connsiteY4" fmla="*/ 0 h 40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499" h="402431">
                    <a:moveTo>
                      <a:pt x="10958" y="0"/>
                    </a:moveTo>
                    <a:cubicBezTo>
                      <a:pt x="42296" y="60293"/>
                      <a:pt x="94207" y="97250"/>
                      <a:pt x="145261" y="133160"/>
                    </a:cubicBezTo>
                    <a:cubicBezTo>
                      <a:pt x="217841" y="184214"/>
                      <a:pt x="249274" y="248888"/>
                      <a:pt x="231748" y="336900"/>
                    </a:cubicBezTo>
                    <a:cubicBezTo>
                      <a:pt x="227557" y="357854"/>
                      <a:pt x="228128" y="379667"/>
                      <a:pt x="226414" y="402431"/>
                    </a:cubicBezTo>
                    <a:cubicBezTo>
                      <a:pt x="26008" y="261080"/>
                      <a:pt x="-25808" y="164973"/>
                      <a:pt x="109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7" name="Freeform: Shape 151">
              <a:extLst>
                <a:ext uri="{FF2B5EF4-FFF2-40B4-BE49-F238E27FC236}">
                  <a16:creationId xmlns:a16="http://schemas.microsoft.com/office/drawing/2014/main" id="{1268B57F-1C17-4077-889C-C02826956EBB}"/>
                </a:ext>
              </a:extLst>
            </p:cNvPr>
            <p:cNvSpPr/>
            <p:nvPr/>
          </p:nvSpPr>
          <p:spPr>
            <a:xfrm>
              <a:off x="7166580" y="1151497"/>
              <a:ext cx="1393335" cy="1016277"/>
            </a:xfrm>
            <a:custGeom>
              <a:avLst/>
              <a:gdLst>
                <a:gd name="connsiteX0" fmla="*/ 960655 w 1393335"/>
                <a:gd name="connsiteY0" fmla="*/ 1007661 h 1016277"/>
                <a:gd name="connsiteX1" fmla="*/ 960967 w 1393335"/>
                <a:gd name="connsiteY1" fmla="*/ 1007737 h 1016277"/>
                <a:gd name="connsiteX2" fmla="*/ 960301 w 1393335"/>
                <a:gd name="connsiteY2" fmla="*/ 1008403 h 1016277"/>
                <a:gd name="connsiteX3" fmla="*/ 961158 w 1393335"/>
                <a:gd name="connsiteY3" fmla="*/ 1007642 h 1016277"/>
                <a:gd name="connsiteX4" fmla="*/ 961717 w 1393335"/>
                <a:gd name="connsiteY4" fmla="*/ 1007710 h 1016277"/>
                <a:gd name="connsiteX5" fmla="*/ 960301 w 1393335"/>
                <a:gd name="connsiteY5" fmla="*/ 1008404 h 1016277"/>
                <a:gd name="connsiteX6" fmla="*/ 961158 w 1393335"/>
                <a:gd name="connsiteY6" fmla="*/ 1007642 h 1016277"/>
                <a:gd name="connsiteX7" fmla="*/ 1157754 w 1393335"/>
                <a:gd name="connsiteY7" fmla="*/ 804759 h 1016277"/>
                <a:gd name="connsiteX8" fmla="*/ 1220619 w 1393335"/>
                <a:gd name="connsiteY8" fmla="*/ 891246 h 1016277"/>
                <a:gd name="connsiteX9" fmla="*/ 1215857 w 1393335"/>
                <a:gd name="connsiteY9" fmla="*/ 924203 h 1016277"/>
                <a:gd name="connsiteX10" fmla="*/ 1032847 w 1393335"/>
                <a:gd name="connsiteY10" fmla="*/ 1016277 h 1016277"/>
                <a:gd name="connsiteX11" fmla="*/ 961717 w 1393335"/>
                <a:gd name="connsiteY11" fmla="*/ 1007710 h 1016277"/>
                <a:gd name="connsiteX12" fmla="*/ 1021947 w 1393335"/>
                <a:gd name="connsiteY12" fmla="*/ 978165 h 1016277"/>
                <a:gd name="connsiteX13" fmla="*/ 1157754 w 1393335"/>
                <a:gd name="connsiteY13" fmla="*/ 804759 h 1016277"/>
                <a:gd name="connsiteX14" fmla="*/ 1335237 w 1393335"/>
                <a:gd name="connsiteY14" fmla="*/ 424460 h 1016277"/>
                <a:gd name="connsiteX15" fmla="*/ 1335490 w 1393335"/>
                <a:gd name="connsiteY15" fmla="*/ 424712 h 1016277"/>
                <a:gd name="connsiteX16" fmla="*/ 1335282 w 1393335"/>
                <a:gd name="connsiteY16" fmla="*/ 424530 h 1016277"/>
                <a:gd name="connsiteX17" fmla="*/ 49489 w 1393335"/>
                <a:gd name="connsiteY17" fmla="*/ 395681 h 1016277"/>
                <a:gd name="connsiteX18" fmla="*/ 49377 w 1393335"/>
                <a:gd name="connsiteY18" fmla="*/ 395840 h 1016277"/>
                <a:gd name="connsiteX19" fmla="*/ 48948 w 1393335"/>
                <a:gd name="connsiteY19" fmla="*/ 396041 h 1016277"/>
                <a:gd name="connsiteX20" fmla="*/ 598848 w 1393335"/>
                <a:gd name="connsiteY20" fmla="*/ 313616 h 1016277"/>
                <a:gd name="connsiteX21" fmla="*/ 601542 w 1393335"/>
                <a:gd name="connsiteY21" fmla="*/ 317461 h 1016277"/>
                <a:gd name="connsiteX22" fmla="*/ 601872 w 1393335"/>
                <a:gd name="connsiteY22" fmla="*/ 330134 h 1016277"/>
                <a:gd name="connsiteX23" fmla="*/ 577110 w 1393335"/>
                <a:gd name="connsiteY23" fmla="*/ 364514 h 1016277"/>
                <a:gd name="connsiteX24" fmla="*/ 478717 w 1393335"/>
                <a:gd name="connsiteY24" fmla="*/ 646549 h 1016277"/>
                <a:gd name="connsiteX25" fmla="*/ 488051 w 1393335"/>
                <a:gd name="connsiteY25" fmla="*/ 883436 h 1016277"/>
                <a:gd name="connsiteX26" fmla="*/ 442808 w 1393335"/>
                <a:gd name="connsiteY26" fmla="*/ 986782 h 1016277"/>
                <a:gd name="connsiteX27" fmla="*/ 350796 w 1393335"/>
                <a:gd name="connsiteY27" fmla="*/ 999356 h 1016277"/>
                <a:gd name="connsiteX28" fmla="*/ 138293 w 1393335"/>
                <a:gd name="connsiteY28" fmla="*/ 898009 h 1016277"/>
                <a:gd name="connsiteX29" fmla="*/ 142199 w 1393335"/>
                <a:gd name="connsiteY29" fmla="*/ 860957 h 1016277"/>
                <a:gd name="connsiteX30" fmla="*/ 199730 w 1393335"/>
                <a:gd name="connsiteY30" fmla="*/ 789615 h 1016277"/>
                <a:gd name="connsiteX31" fmla="*/ 267548 w 1393335"/>
                <a:gd name="connsiteY31" fmla="*/ 901153 h 1016277"/>
                <a:gd name="connsiteX32" fmla="*/ 365750 w 1393335"/>
                <a:gd name="connsiteY32" fmla="*/ 977353 h 1016277"/>
                <a:gd name="connsiteX33" fmla="*/ 382038 w 1393335"/>
                <a:gd name="connsiteY33" fmla="*/ 865529 h 1016277"/>
                <a:gd name="connsiteX34" fmla="*/ 402136 w 1393335"/>
                <a:gd name="connsiteY34" fmla="*/ 551966 h 1016277"/>
                <a:gd name="connsiteX35" fmla="*/ 422329 w 1393335"/>
                <a:gd name="connsiteY35" fmla="*/ 495387 h 1016277"/>
                <a:gd name="connsiteX36" fmla="*/ 282502 w 1393335"/>
                <a:gd name="connsiteY36" fmla="*/ 566825 h 1016277"/>
                <a:gd name="connsiteX37" fmla="*/ 179441 w 1393335"/>
                <a:gd name="connsiteY37" fmla="*/ 575683 h 1016277"/>
                <a:gd name="connsiteX38" fmla="*/ 51521 w 1393335"/>
                <a:gd name="connsiteY38" fmla="*/ 515580 h 1016277"/>
                <a:gd name="connsiteX39" fmla="*/ 36947 w 1393335"/>
                <a:gd name="connsiteY39" fmla="*/ 419854 h 1016277"/>
                <a:gd name="connsiteX40" fmla="*/ 49745 w 1393335"/>
                <a:gd name="connsiteY40" fmla="*/ 396179 h 1016277"/>
                <a:gd name="connsiteX41" fmla="*/ 83132 w 1393335"/>
                <a:gd name="connsiteY41" fmla="*/ 405091 h 1016277"/>
                <a:gd name="connsiteX42" fmla="*/ 106098 w 1393335"/>
                <a:gd name="connsiteY42" fmla="*/ 430713 h 1016277"/>
                <a:gd name="connsiteX43" fmla="*/ 339651 w 1393335"/>
                <a:gd name="connsiteY43" fmla="*/ 472146 h 1016277"/>
                <a:gd name="connsiteX44" fmla="*/ 451701 w 1393335"/>
                <a:gd name="connsiteY44" fmla="*/ 413556 h 1016277"/>
                <a:gd name="connsiteX45" fmla="*/ 554482 w 1393335"/>
                <a:gd name="connsiteY45" fmla="*/ 340074 h 1016277"/>
                <a:gd name="connsiteX46" fmla="*/ 554535 w 1393335"/>
                <a:gd name="connsiteY46" fmla="*/ 340130 h 1016277"/>
                <a:gd name="connsiteX47" fmla="*/ 589492 w 1393335"/>
                <a:gd name="connsiteY47" fmla="*/ 316413 h 1016277"/>
                <a:gd name="connsiteX48" fmla="*/ 598848 w 1393335"/>
                <a:gd name="connsiteY48" fmla="*/ 313616 h 1016277"/>
                <a:gd name="connsiteX49" fmla="*/ 801328 w 1393335"/>
                <a:gd name="connsiteY49" fmla="*/ 310412 h 1016277"/>
                <a:gd name="connsiteX50" fmla="*/ 801688 w 1393335"/>
                <a:gd name="connsiteY50" fmla="*/ 310520 h 1016277"/>
                <a:gd name="connsiteX51" fmla="*/ 801625 w 1393335"/>
                <a:gd name="connsiteY51" fmla="*/ 310531 h 1016277"/>
                <a:gd name="connsiteX52" fmla="*/ 1153944 w 1393335"/>
                <a:gd name="connsiteY52" fmla="*/ 193826 h 1016277"/>
                <a:gd name="connsiteX53" fmla="*/ 1285008 w 1393335"/>
                <a:gd name="connsiteY53" fmla="*/ 267740 h 1016277"/>
                <a:gd name="connsiteX54" fmla="*/ 1322727 w 1393335"/>
                <a:gd name="connsiteY54" fmla="*/ 272979 h 1016277"/>
                <a:gd name="connsiteX55" fmla="*/ 1385020 w 1393335"/>
                <a:gd name="connsiteY55" fmla="*/ 273074 h 1016277"/>
                <a:gd name="connsiteX56" fmla="*/ 1362541 w 1393335"/>
                <a:gd name="connsiteY56" fmla="*/ 361656 h 1016277"/>
                <a:gd name="connsiteX57" fmla="*/ 1345206 w 1393335"/>
                <a:gd name="connsiteY57" fmla="*/ 406709 h 1016277"/>
                <a:gd name="connsiteX58" fmla="*/ 1346438 w 1393335"/>
                <a:gd name="connsiteY58" fmla="*/ 425462 h 1016277"/>
                <a:gd name="connsiteX59" fmla="*/ 1334716 w 1393335"/>
                <a:gd name="connsiteY59" fmla="*/ 423627 h 1016277"/>
                <a:gd name="connsiteX60" fmla="*/ 1311238 w 1393335"/>
                <a:gd name="connsiteY60" fmla="*/ 386159 h 1016277"/>
                <a:gd name="connsiteX61" fmla="*/ 1276150 w 1393335"/>
                <a:gd name="connsiteY61" fmla="*/ 357179 h 1016277"/>
                <a:gd name="connsiteX62" fmla="*/ 1208903 w 1393335"/>
                <a:gd name="connsiteY62" fmla="*/ 391755 h 1016277"/>
                <a:gd name="connsiteX63" fmla="*/ 974683 w 1393335"/>
                <a:gd name="connsiteY63" fmla="*/ 362513 h 1016277"/>
                <a:gd name="connsiteX64" fmla="*/ 895150 w 1393335"/>
                <a:gd name="connsiteY64" fmla="*/ 331819 h 1016277"/>
                <a:gd name="connsiteX65" fmla="*/ 813796 w 1393335"/>
                <a:gd name="connsiteY65" fmla="*/ 308544 h 1016277"/>
                <a:gd name="connsiteX66" fmla="*/ 813520 w 1393335"/>
                <a:gd name="connsiteY66" fmla="*/ 308411 h 1016277"/>
                <a:gd name="connsiteX67" fmla="*/ 846346 w 1393335"/>
                <a:gd name="connsiteY67" fmla="*/ 300601 h 1016277"/>
                <a:gd name="connsiteX68" fmla="*/ 877960 w 1393335"/>
                <a:gd name="connsiteY68" fmla="*/ 299977 h 1016277"/>
                <a:gd name="connsiteX69" fmla="*/ 880767 w 1393335"/>
                <a:gd name="connsiteY69" fmla="*/ 292315 h 1016277"/>
                <a:gd name="connsiteX70" fmla="*/ 792184 w 1393335"/>
                <a:gd name="connsiteY70" fmla="*/ 274979 h 1016277"/>
                <a:gd name="connsiteX71" fmla="*/ 898960 w 1393335"/>
                <a:gd name="connsiteY71" fmla="*/ 247643 h 1016277"/>
                <a:gd name="connsiteX72" fmla="*/ 815425 w 1393335"/>
                <a:gd name="connsiteY72" fmla="*/ 250119 h 1016277"/>
                <a:gd name="connsiteX73" fmla="*/ 858895 w 1393335"/>
                <a:gd name="connsiteY73" fmla="*/ 232891 h 1016277"/>
                <a:gd name="connsiteX74" fmla="*/ 898612 w 1393335"/>
                <a:gd name="connsiteY74" fmla="*/ 215117 h 1016277"/>
                <a:gd name="connsiteX75" fmla="*/ 899245 w 1393335"/>
                <a:gd name="connsiteY75" fmla="*/ 214971 h 1016277"/>
                <a:gd name="connsiteX76" fmla="*/ 1153944 w 1393335"/>
                <a:gd name="connsiteY76" fmla="*/ 193826 h 1016277"/>
                <a:gd name="connsiteX77" fmla="*/ 230370 w 1393335"/>
                <a:gd name="connsiteY77" fmla="*/ 174666 h 1016277"/>
                <a:gd name="connsiteX78" fmla="*/ 296789 w 1393335"/>
                <a:gd name="connsiteY78" fmla="*/ 175157 h 1016277"/>
                <a:gd name="connsiteX79" fmla="*/ 504338 w 1393335"/>
                <a:gd name="connsiteY79" fmla="*/ 214971 h 1016277"/>
                <a:gd name="connsiteX80" fmla="*/ 504469 w 1393335"/>
                <a:gd name="connsiteY80" fmla="*/ 214988 h 1016277"/>
                <a:gd name="connsiteX81" fmla="*/ 576824 w 1393335"/>
                <a:gd name="connsiteY81" fmla="*/ 249547 h 1016277"/>
                <a:gd name="connsiteX82" fmla="*/ 493575 w 1393335"/>
                <a:gd name="connsiteY82" fmla="*/ 245737 h 1016277"/>
                <a:gd name="connsiteX83" fmla="*/ 598445 w 1393335"/>
                <a:gd name="connsiteY83" fmla="*/ 272503 h 1016277"/>
                <a:gd name="connsiteX84" fmla="*/ 609113 w 1393335"/>
                <a:gd name="connsiteY84" fmla="*/ 289171 h 1016277"/>
                <a:gd name="connsiteX85" fmla="*/ 599303 w 1393335"/>
                <a:gd name="connsiteY85" fmla="*/ 295553 h 1016277"/>
                <a:gd name="connsiteX86" fmla="*/ 522341 w 1393335"/>
                <a:gd name="connsiteY86" fmla="*/ 292029 h 1016277"/>
                <a:gd name="connsiteX87" fmla="*/ 233924 w 1393335"/>
                <a:gd name="connsiteY87" fmla="*/ 271169 h 1016277"/>
                <a:gd name="connsiteX88" fmla="*/ 173440 w 1393335"/>
                <a:gd name="connsiteY88" fmla="*/ 283933 h 1016277"/>
                <a:gd name="connsiteX89" fmla="*/ 371167 w 1393335"/>
                <a:gd name="connsiteY89" fmla="*/ 303828 h 1016277"/>
                <a:gd name="connsiteX90" fmla="*/ 569863 w 1393335"/>
                <a:gd name="connsiteY90" fmla="*/ 300919 h 1016277"/>
                <a:gd name="connsiteX91" fmla="*/ 572347 w 1393335"/>
                <a:gd name="connsiteY91" fmla="*/ 304411 h 1016277"/>
                <a:gd name="connsiteX92" fmla="*/ 572298 w 1393335"/>
                <a:gd name="connsiteY92" fmla="*/ 305475 h 1016277"/>
                <a:gd name="connsiteX93" fmla="*/ 557024 w 1393335"/>
                <a:gd name="connsiteY93" fmla="*/ 316937 h 1016277"/>
                <a:gd name="connsiteX94" fmla="*/ 542777 w 1393335"/>
                <a:gd name="connsiteY94" fmla="*/ 327613 h 1016277"/>
                <a:gd name="connsiteX95" fmla="*/ 542724 w 1393335"/>
                <a:gd name="connsiteY95" fmla="*/ 327557 h 1016277"/>
                <a:gd name="connsiteX96" fmla="*/ 380799 w 1393335"/>
                <a:gd name="connsiteY96" fmla="*/ 374896 h 1016277"/>
                <a:gd name="connsiteX97" fmla="*/ 115147 w 1393335"/>
                <a:gd name="connsiteY97" fmla="*/ 367181 h 1016277"/>
                <a:gd name="connsiteX98" fmla="*/ 59997 w 1393335"/>
                <a:gd name="connsiteY98" fmla="*/ 380802 h 1016277"/>
                <a:gd name="connsiteX99" fmla="*/ 49949 w 1393335"/>
                <a:gd name="connsiteY99" fmla="*/ 395031 h 1016277"/>
                <a:gd name="connsiteX100" fmla="*/ 40321 w 1393335"/>
                <a:gd name="connsiteY100" fmla="*/ 378192 h 1016277"/>
                <a:gd name="connsiteX101" fmla="*/ 47143 w 1393335"/>
                <a:gd name="connsiteY101" fmla="*/ 353837 h 1016277"/>
                <a:gd name="connsiteX102" fmla="*/ 53985 w 1393335"/>
                <a:gd name="connsiteY102" fmla="*/ 329501 h 1016277"/>
                <a:gd name="connsiteX103" fmla="*/ 30852 w 1393335"/>
                <a:gd name="connsiteY103" fmla="*/ 333923 h 1016277"/>
                <a:gd name="connsiteX104" fmla="*/ 85 w 1393335"/>
                <a:gd name="connsiteY104" fmla="*/ 291743 h 1016277"/>
                <a:gd name="connsiteX105" fmla="*/ 8753 w 1393335"/>
                <a:gd name="connsiteY105" fmla="*/ 230783 h 1016277"/>
                <a:gd name="connsiteX106" fmla="*/ 19612 w 1393335"/>
                <a:gd name="connsiteY106" fmla="*/ 222591 h 1016277"/>
                <a:gd name="connsiteX107" fmla="*/ 77021 w 1393335"/>
                <a:gd name="connsiteY107" fmla="*/ 255462 h 1016277"/>
                <a:gd name="connsiteX108" fmla="*/ 87048 w 1393335"/>
                <a:gd name="connsiteY108" fmla="*/ 277454 h 1016277"/>
                <a:gd name="connsiteX109" fmla="*/ 114229 w 1393335"/>
                <a:gd name="connsiteY109" fmla="*/ 233815 h 1016277"/>
                <a:gd name="connsiteX110" fmla="*/ 230370 w 1393335"/>
                <a:gd name="connsiteY110" fmla="*/ 174666 h 1016277"/>
                <a:gd name="connsiteX111" fmla="*/ 798851 w 1393335"/>
                <a:gd name="connsiteY111" fmla="*/ 147153 h 1016277"/>
                <a:gd name="connsiteX112" fmla="*/ 766370 w 1393335"/>
                <a:gd name="connsiteY112" fmla="*/ 232783 h 1016277"/>
                <a:gd name="connsiteX113" fmla="*/ 774067 w 1393335"/>
                <a:gd name="connsiteY113" fmla="*/ 266634 h 1016277"/>
                <a:gd name="connsiteX114" fmla="*/ 774301 w 1393335"/>
                <a:gd name="connsiteY114" fmla="*/ 301713 h 1016277"/>
                <a:gd name="connsiteX115" fmla="*/ 785052 w 1393335"/>
                <a:gd name="connsiteY115" fmla="*/ 301924 h 1016277"/>
                <a:gd name="connsiteX116" fmla="*/ 800959 w 1393335"/>
                <a:gd name="connsiteY116" fmla="*/ 310394 h 1016277"/>
                <a:gd name="connsiteX117" fmla="*/ 801562 w 1393335"/>
                <a:gd name="connsiteY117" fmla="*/ 310543 h 1016277"/>
                <a:gd name="connsiteX118" fmla="*/ 801321 w 1393335"/>
                <a:gd name="connsiteY118" fmla="*/ 310587 h 1016277"/>
                <a:gd name="connsiteX119" fmla="*/ 801709 w 1393335"/>
                <a:gd name="connsiteY119" fmla="*/ 310793 h 1016277"/>
                <a:gd name="connsiteX120" fmla="*/ 801474 w 1393335"/>
                <a:gd name="connsiteY120" fmla="*/ 310839 h 1016277"/>
                <a:gd name="connsiteX121" fmla="*/ 856339 w 1393335"/>
                <a:gd name="connsiteY121" fmla="*/ 364752 h 1016277"/>
                <a:gd name="connsiteX122" fmla="*/ 1050693 w 1393335"/>
                <a:gd name="connsiteY122" fmla="*/ 486910 h 1016277"/>
                <a:gd name="connsiteX123" fmla="*/ 1257671 w 1393335"/>
                <a:gd name="connsiteY123" fmla="*/ 470050 h 1016277"/>
                <a:gd name="connsiteX124" fmla="*/ 1302343 w 1393335"/>
                <a:gd name="connsiteY124" fmla="*/ 436141 h 1016277"/>
                <a:gd name="connsiteX125" fmla="*/ 1317512 w 1393335"/>
                <a:gd name="connsiteY125" fmla="*/ 425569 h 1016277"/>
                <a:gd name="connsiteX126" fmla="*/ 1334876 w 1393335"/>
                <a:gd name="connsiteY126" fmla="*/ 424736 h 1016277"/>
                <a:gd name="connsiteX127" fmla="*/ 1355921 w 1393335"/>
                <a:gd name="connsiteY127" fmla="*/ 476809 h 1016277"/>
                <a:gd name="connsiteX128" fmla="*/ 1276626 w 1393335"/>
                <a:gd name="connsiteY128" fmla="*/ 573397 h 1016277"/>
                <a:gd name="connsiteX129" fmla="*/ 996877 w 1393335"/>
                <a:gd name="connsiteY129" fmla="*/ 535202 h 1016277"/>
                <a:gd name="connsiteX130" fmla="*/ 957538 w 1393335"/>
                <a:gd name="connsiteY130" fmla="*/ 503388 h 1016277"/>
                <a:gd name="connsiteX131" fmla="*/ 973921 w 1393335"/>
                <a:gd name="connsiteY131" fmla="*/ 567015 h 1016277"/>
                <a:gd name="connsiteX132" fmla="*/ 967920 w 1393335"/>
                <a:gd name="connsiteY132" fmla="*/ 904486 h 1016277"/>
                <a:gd name="connsiteX133" fmla="*/ 972140 w 1393335"/>
                <a:gd name="connsiteY133" fmla="*/ 983554 h 1016277"/>
                <a:gd name="connsiteX134" fmla="*/ 960655 w 1393335"/>
                <a:gd name="connsiteY134" fmla="*/ 1007661 h 1016277"/>
                <a:gd name="connsiteX135" fmla="*/ 914057 w 1393335"/>
                <a:gd name="connsiteY135" fmla="*/ 996337 h 1016277"/>
                <a:gd name="connsiteX136" fmla="*/ 869908 w 1393335"/>
                <a:gd name="connsiteY136" fmla="*/ 895342 h 1016277"/>
                <a:gd name="connsiteX137" fmla="*/ 889435 w 1393335"/>
                <a:gd name="connsiteY137" fmla="*/ 664741 h 1016277"/>
                <a:gd name="connsiteX138" fmla="*/ 844762 w 1393335"/>
                <a:gd name="connsiteY138" fmla="*/ 405280 h 1016277"/>
                <a:gd name="connsiteX139" fmla="*/ 791518 w 1393335"/>
                <a:gd name="connsiteY139" fmla="*/ 334605 h 1016277"/>
                <a:gd name="connsiteX140" fmla="*/ 784261 w 1393335"/>
                <a:gd name="connsiteY140" fmla="*/ 330774 h 1016277"/>
                <a:gd name="connsiteX141" fmla="*/ 774667 w 1393335"/>
                <a:gd name="connsiteY141" fmla="*/ 334707 h 1016277"/>
                <a:gd name="connsiteX142" fmla="*/ 624687 w 1393335"/>
                <a:gd name="connsiteY142" fmla="*/ 336895 h 1016277"/>
                <a:gd name="connsiteX143" fmla="*/ 649499 w 1393335"/>
                <a:gd name="connsiteY143" fmla="*/ 174871 h 1016277"/>
                <a:gd name="connsiteX144" fmla="*/ 798851 w 1393335"/>
                <a:gd name="connsiteY144" fmla="*/ 147153 h 1016277"/>
                <a:gd name="connsiteX145" fmla="*/ 1124131 w 1393335"/>
                <a:gd name="connsiteY145" fmla="*/ 15828 h 1016277"/>
                <a:gd name="connsiteX146" fmla="*/ 1253956 w 1393335"/>
                <a:gd name="connsiteY146" fmla="*/ 43521 h 1016277"/>
                <a:gd name="connsiteX147" fmla="*/ 1370543 w 1393335"/>
                <a:gd name="connsiteY147" fmla="*/ 232974 h 1016277"/>
                <a:gd name="connsiteX148" fmla="*/ 1252814 w 1393335"/>
                <a:gd name="connsiteY148" fmla="*/ 138295 h 1016277"/>
                <a:gd name="connsiteX149" fmla="*/ 983542 w 1393335"/>
                <a:gd name="connsiteY149" fmla="*/ 166013 h 1016277"/>
                <a:gd name="connsiteX150" fmla="*/ 897912 w 1393335"/>
                <a:gd name="connsiteY150" fmla="*/ 204780 h 1016277"/>
                <a:gd name="connsiteX151" fmla="*/ 897846 w 1393335"/>
                <a:gd name="connsiteY151" fmla="*/ 204831 h 1016277"/>
                <a:gd name="connsiteX152" fmla="*/ 840798 w 1393335"/>
                <a:gd name="connsiteY152" fmla="*/ 222688 h 1016277"/>
                <a:gd name="connsiteX153" fmla="*/ 781822 w 1393335"/>
                <a:gd name="connsiteY153" fmla="*/ 233447 h 1016277"/>
                <a:gd name="connsiteX154" fmla="*/ 786318 w 1393335"/>
                <a:gd name="connsiteY154" fmla="*/ 211333 h 1016277"/>
                <a:gd name="connsiteX155" fmla="*/ 825617 w 1393335"/>
                <a:gd name="connsiteY155" fmla="*/ 166394 h 1016277"/>
                <a:gd name="connsiteX156" fmla="*/ 997734 w 1393335"/>
                <a:gd name="connsiteY156" fmla="*/ 49713 h 1016277"/>
                <a:gd name="connsiteX157" fmla="*/ 1124131 w 1393335"/>
                <a:gd name="connsiteY157" fmla="*/ 15828 h 1016277"/>
                <a:gd name="connsiteX158" fmla="*/ 259546 w 1393335"/>
                <a:gd name="connsiteY158" fmla="*/ 849 h 1016277"/>
                <a:gd name="connsiteX159" fmla="*/ 537771 w 1393335"/>
                <a:gd name="connsiteY159" fmla="*/ 129532 h 1016277"/>
                <a:gd name="connsiteX160" fmla="*/ 553583 w 1393335"/>
                <a:gd name="connsiteY160" fmla="*/ 139724 h 1016277"/>
                <a:gd name="connsiteX161" fmla="*/ 553662 w 1393335"/>
                <a:gd name="connsiteY161" fmla="*/ 139809 h 1016277"/>
                <a:gd name="connsiteX162" fmla="*/ 553488 w 1393335"/>
                <a:gd name="connsiteY162" fmla="*/ 139724 h 1016277"/>
                <a:gd name="connsiteX163" fmla="*/ 593302 w 1393335"/>
                <a:gd name="connsiteY163" fmla="*/ 186301 h 1016277"/>
                <a:gd name="connsiteX164" fmla="*/ 606637 w 1393335"/>
                <a:gd name="connsiteY164" fmla="*/ 234879 h 1016277"/>
                <a:gd name="connsiteX165" fmla="*/ 575109 w 1393335"/>
                <a:gd name="connsiteY165" fmla="*/ 232021 h 1016277"/>
                <a:gd name="connsiteX166" fmla="*/ 505962 w 1393335"/>
                <a:gd name="connsiteY166" fmla="*/ 205163 h 1016277"/>
                <a:gd name="connsiteX167" fmla="*/ 505958 w 1393335"/>
                <a:gd name="connsiteY167" fmla="*/ 205160 h 1016277"/>
                <a:gd name="connsiteX168" fmla="*/ 303075 w 1393335"/>
                <a:gd name="connsiteY168" fmla="*/ 118292 h 1016277"/>
                <a:gd name="connsiteX169" fmla="*/ 41995 w 1393335"/>
                <a:gd name="connsiteY169" fmla="*/ 180872 h 1016277"/>
                <a:gd name="connsiteX170" fmla="*/ 259546 w 1393335"/>
                <a:gd name="connsiteY170" fmla="*/ 849 h 101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1393335" h="1016277">
                  <a:moveTo>
                    <a:pt x="960655" y="1007661"/>
                  </a:moveTo>
                  <a:lnTo>
                    <a:pt x="960967" y="1007737"/>
                  </a:lnTo>
                  <a:lnTo>
                    <a:pt x="960301" y="1008403"/>
                  </a:lnTo>
                  <a:close/>
                  <a:moveTo>
                    <a:pt x="961158" y="1007642"/>
                  </a:moveTo>
                  <a:lnTo>
                    <a:pt x="961717" y="1007710"/>
                  </a:lnTo>
                  <a:lnTo>
                    <a:pt x="960301" y="1008404"/>
                  </a:lnTo>
                  <a:cubicBezTo>
                    <a:pt x="960301" y="1008404"/>
                    <a:pt x="960968" y="1007737"/>
                    <a:pt x="961158" y="1007642"/>
                  </a:cubicBezTo>
                  <a:close/>
                  <a:moveTo>
                    <a:pt x="1157754" y="804759"/>
                  </a:moveTo>
                  <a:cubicBezTo>
                    <a:pt x="1179376" y="834572"/>
                    <a:pt x="1199664" y="863147"/>
                    <a:pt x="1220619" y="891246"/>
                  </a:cubicBezTo>
                  <a:cubicBezTo>
                    <a:pt x="1230525" y="904486"/>
                    <a:pt x="1223762" y="913630"/>
                    <a:pt x="1215857" y="924203"/>
                  </a:cubicBezTo>
                  <a:cubicBezTo>
                    <a:pt x="1173352" y="980853"/>
                    <a:pt x="1104486" y="1014197"/>
                    <a:pt x="1032847" y="1016277"/>
                  </a:cubicBezTo>
                  <a:lnTo>
                    <a:pt x="961717" y="1007710"/>
                  </a:lnTo>
                  <a:lnTo>
                    <a:pt x="1021947" y="978165"/>
                  </a:lnTo>
                  <a:cubicBezTo>
                    <a:pt x="1076834" y="943830"/>
                    <a:pt x="1114107" y="894413"/>
                    <a:pt x="1157754" y="804759"/>
                  </a:cubicBezTo>
                  <a:close/>
                  <a:moveTo>
                    <a:pt x="1335237" y="424460"/>
                  </a:moveTo>
                  <a:lnTo>
                    <a:pt x="1335490" y="424712"/>
                  </a:lnTo>
                  <a:lnTo>
                    <a:pt x="1335282" y="424530"/>
                  </a:lnTo>
                  <a:close/>
                  <a:moveTo>
                    <a:pt x="49489" y="395681"/>
                  </a:moveTo>
                  <a:lnTo>
                    <a:pt x="49377" y="395840"/>
                  </a:lnTo>
                  <a:lnTo>
                    <a:pt x="48948" y="396041"/>
                  </a:lnTo>
                  <a:close/>
                  <a:moveTo>
                    <a:pt x="598848" y="313616"/>
                  </a:moveTo>
                  <a:cubicBezTo>
                    <a:pt x="600649" y="313997"/>
                    <a:pt x="601340" y="315485"/>
                    <a:pt x="601542" y="317461"/>
                  </a:cubicBezTo>
                  <a:lnTo>
                    <a:pt x="601872" y="330134"/>
                  </a:lnTo>
                  <a:lnTo>
                    <a:pt x="577110" y="364514"/>
                  </a:lnTo>
                  <a:cubicBezTo>
                    <a:pt x="491766" y="440428"/>
                    <a:pt x="489956" y="545489"/>
                    <a:pt x="478717" y="646549"/>
                  </a:cubicBezTo>
                  <a:cubicBezTo>
                    <a:pt x="469954" y="725607"/>
                    <a:pt x="489861" y="804283"/>
                    <a:pt x="488051" y="883436"/>
                  </a:cubicBezTo>
                  <a:cubicBezTo>
                    <a:pt x="487099" y="923441"/>
                    <a:pt x="481955" y="962779"/>
                    <a:pt x="442808" y="986782"/>
                  </a:cubicBezTo>
                  <a:cubicBezTo>
                    <a:pt x="414137" y="1004403"/>
                    <a:pt x="380990" y="995926"/>
                    <a:pt x="350796" y="999356"/>
                  </a:cubicBezTo>
                  <a:cubicBezTo>
                    <a:pt x="261737" y="1009357"/>
                    <a:pt x="193253" y="965161"/>
                    <a:pt x="138293" y="898009"/>
                  </a:cubicBezTo>
                  <a:cubicBezTo>
                    <a:pt x="127244" y="884579"/>
                    <a:pt x="130673" y="873721"/>
                    <a:pt x="142199" y="860957"/>
                  </a:cubicBezTo>
                  <a:cubicBezTo>
                    <a:pt x="162106" y="838954"/>
                    <a:pt x="179632" y="814761"/>
                    <a:pt x="199730" y="789615"/>
                  </a:cubicBezTo>
                  <a:cubicBezTo>
                    <a:pt x="221542" y="826000"/>
                    <a:pt x="242497" y="865053"/>
                    <a:pt x="267548" y="901153"/>
                  </a:cubicBezTo>
                  <a:cubicBezTo>
                    <a:pt x="292598" y="937252"/>
                    <a:pt x="327174" y="989354"/>
                    <a:pt x="365750" y="977353"/>
                  </a:cubicBezTo>
                  <a:cubicBezTo>
                    <a:pt x="404422" y="965351"/>
                    <a:pt x="387658" y="904106"/>
                    <a:pt x="382038" y="865529"/>
                  </a:cubicBezTo>
                  <a:cubicBezTo>
                    <a:pt x="366703" y="759135"/>
                    <a:pt x="366036" y="654645"/>
                    <a:pt x="402136" y="551966"/>
                  </a:cubicBezTo>
                  <a:cubicBezTo>
                    <a:pt x="407756" y="535964"/>
                    <a:pt x="413566" y="519962"/>
                    <a:pt x="422329" y="495387"/>
                  </a:cubicBezTo>
                  <a:cubicBezTo>
                    <a:pt x="371846" y="521010"/>
                    <a:pt x="326412" y="542441"/>
                    <a:pt x="282502" y="566825"/>
                  </a:cubicBezTo>
                  <a:cubicBezTo>
                    <a:pt x="248688" y="585589"/>
                    <a:pt x="215827" y="590923"/>
                    <a:pt x="179441" y="575683"/>
                  </a:cubicBezTo>
                  <a:cubicBezTo>
                    <a:pt x="135912" y="557395"/>
                    <a:pt x="90859" y="542346"/>
                    <a:pt x="51521" y="515580"/>
                  </a:cubicBezTo>
                  <a:cubicBezTo>
                    <a:pt x="5991" y="484624"/>
                    <a:pt x="3610" y="464908"/>
                    <a:pt x="36947" y="419854"/>
                  </a:cubicBezTo>
                  <a:lnTo>
                    <a:pt x="49745" y="396179"/>
                  </a:lnTo>
                  <a:lnTo>
                    <a:pt x="83132" y="405091"/>
                  </a:lnTo>
                  <a:cubicBezTo>
                    <a:pt x="91645" y="412735"/>
                    <a:pt x="98336" y="423141"/>
                    <a:pt x="106098" y="430713"/>
                  </a:cubicBezTo>
                  <a:cubicBezTo>
                    <a:pt x="175155" y="497959"/>
                    <a:pt x="252307" y="511390"/>
                    <a:pt x="339651" y="472146"/>
                  </a:cubicBezTo>
                  <a:cubicBezTo>
                    <a:pt x="378323" y="454763"/>
                    <a:pt x="415780" y="435404"/>
                    <a:pt x="451701" y="413556"/>
                  </a:cubicBezTo>
                  <a:lnTo>
                    <a:pt x="554482" y="340074"/>
                  </a:lnTo>
                  <a:lnTo>
                    <a:pt x="554535" y="340130"/>
                  </a:lnTo>
                  <a:cubicBezTo>
                    <a:pt x="566156" y="332129"/>
                    <a:pt x="577109" y="322890"/>
                    <a:pt x="589492" y="316413"/>
                  </a:cubicBezTo>
                  <a:cubicBezTo>
                    <a:pt x="594136" y="313961"/>
                    <a:pt x="597047" y="313235"/>
                    <a:pt x="598848" y="313616"/>
                  </a:cubicBezTo>
                  <a:close/>
                  <a:moveTo>
                    <a:pt x="801328" y="310412"/>
                  </a:moveTo>
                  <a:lnTo>
                    <a:pt x="801688" y="310520"/>
                  </a:lnTo>
                  <a:lnTo>
                    <a:pt x="801625" y="310531"/>
                  </a:lnTo>
                  <a:close/>
                  <a:moveTo>
                    <a:pt x="1153944" y="193826"/>
                  </a:moveTo>
                  <a:cubicBezTo>
                    <a:pt x="1214142" y="194683"/>
                    <a:pt x="1258433" y="212780"/>
                    <a:pt x="1285008" y="267740"/>
                  </a:cubicBezTo>
                  <a:cubicBezTo>
                    <a:pt x="1295295" y="288980"/>
                    <a:pt x="1304439" y="286218"/>
                    <a:pt x="1322727" y="272979"/>
                  </a:cubicBezTo>
                  <a:cubicBezTo>
                    <a:pt x="1339872" y="260501"/>
                    <a:pt x="1363494" y="230878"/>
                    <a:pt x="1385020" y="273074"/>
                  </a:cubicBezTo>
                  <a:cubicBezTo>
                    <a:pt x="1401308" y="304982"/>
                    <a:pt x="1393593" y="355465"/>
                    <a:pt x="1362541" y="361656"/>
                  </a:cubicBezTo>
                  <a:cubicBezTo>
                    <a:pt x="1323965" y="369372"/>
                    <a:pt x="1335871" y="386516"/>
                    <a:pt x="1345206" y="406709"/>
                  </a:cubicBezTo>
                  <a:cubicBezTo>
                    <a:pt x="1349635" y="416282"/>
                    <a:pt x="1354064" y="424623"/>
                    <a:pt x="1346438" y="425462"/>
                  </a:cubicBezTo>
                  <a:lnTo>
                    <a:pt x="1334716" y="423627"/>
                  </a:lnTo>
                  <a:lnTo>
                    <a:pt x="1311238" y="386159"/>
                  </a:lnTo>
                  <a:cubicBezTo>
                    <a:pt x="1301343" y="374920"/>
                    <a:pt x="1289628" y="365276"/>
                    <a:pt x="1276150" y="357179"/>
                  </a:cubicBezTo>
                  <a:cubicBezTo>
                    <a:pt x="1261767" y="384421"/>
                    <a:pt x="1237954" y="390707"/>
                    <a:pt x="1208903" y="391755"/>
                  </a:cubicBezTo>
                  <a:cubicBezTo>
                    <a:pt x="1129083" y="394708"/>
                    <a:pt x="1051741" y="385278"/>
                    <a:pt x="974683" y="362513"/>
                  </a:cubicBezTo>
                  <a:cubicBezTo>
                    <a:pt x="947394" y="354465"/>
                    <a:pt x="921463" y="342535"/>
                    <a:pt x="895150" y="331819"/>
                  </a:cubicBezTo>
                  <a:lnTo>
                    <a:pt x="813796" y="308544"/>
                  </a:lnTo>
                  <a:lnTo>
                    <a:pt x="813520" y="308411"/>
                  </a:lnTo>
                  <a:cubicBezTo>
                    <a:pt x="823664" y="299553"/>
                    <a:pt x="834928" y="299482"/>
                    <a:pt x="846346" y="300601"/>
                  </a:cubicBezTo>
                  <a:lnTo>
                    <a:pt x="877960" y="299977"/>
                  </a:lnTo>
                  <a:lnTo>
                    <a:pt x="880767" y="292315"/>
                  </a:lnTo>
                  <a:cubicBezTo>
                    <a:pt x="851525" y="285838"/>
                    <a:pt x="817616" y="303078"/>
                    <a:pt x="792184" y="274979"/>
                  </a:cubicBezTo>
                  <a:cubicBezTo>
                    <a:pt x="824855" y="257929"/>
                    <a:pt x="863146" y="261644"/>
                    <a:pt x="898960" y="247643"/>
                  </a:cubicBezTo>
                  <a:cubicBezTo>
                    <a:pt x="869337" y="230117"/>
                    <a:pt x="844762" y="253548"/>
                    <a:pt x="815425" y="250119"/>
                  </a:cubicBezTo>
                  <a:cubicBezTo>
                    <a:pt x="828713" y="239689"/>
                    <a:pt x="844072" y="236356"/>
                    <a:pt x="858895" y="232891"/>
                  </a:cubicBezTo>
                  <a:lnTo>
                    <a:pt x="898612" y="215117"/>
                  </a:lnTo>
                  <a:lnTo>
                    <a:pt x="899245" y="214971"/>
                  </a:lnTo>
                  <a:cubicBezTo>
                    <a:pt x="983256" y="196302"/>
                    <a:pt x="1068028" y="192588"/>
                    <a:pt x="1153944" y="193826"/>
                  </a:cubicBezTo>
                  <a:close/>
                  <a:moveTo>
                    <a:pt x="230370" y="174666"/>
                  </a:moveTo>
                  <a:cubicBezTo>
                    <a:pt x="251099" y="172532"/>
                    <a:pt x="273286" y="172895"/>
                    <a:pt x="296789" y="175157"/>
                  </a:cubicBezTo>
                  <a:cubicBezTo>
                    <a:pt x="367845" y="181919"/>
                    <a:pt x="435568" y="199826"/>
                    <a:pt x="504338" y="214971"/>
                  </a:cubicBezTo>
                  <a:lnTo>
                    <a:pt x="504469" y="214988"/>
                  </a:lnTo>
                  <a:lnTo>
                    <a:pt x="576824" y="249547"/>
                  </a:lnTo>
                  <a:cubicBezTo>
                    <a:pt x="547963" y="257929"/>
                    <a:pt x="526627" y="231164"/>
                    <a:pt x="493575" y="245737"/>
                  </a:cubicBezTo>
                  <a:cubicBezTo>
                    <a:pt x="533009" y="255929"/>
                    <a:pt x="565680" y="264597"/>
                    <a:pt x="598445" y="272503"/>
                  </a:cubicBezTo>
                  <a:cubicBezTo>
                    <a:pt x="608256" y="274884"/>
                    <a:pt x="611876" y="280408"/>
                    <a:pt x="609113" y="289171"/>
                  </a:cubicBezTo>
                  <a:cubicBezTo>
                    <a:pt x="608161" y="292219"/>
                    <a:pt x="600446" y="296410"/>
                    <a:pt x="599303" y="295553"/>
                  </a:cubicBezTo>
                  <a:cubicBezTo>
                    <a:pt x="574538" y="276217"/>
                    <a:pt x="548249" y="297268"/>
                    <a:pt x="522341" y="292029"/>
                  </a:cubicBezTo>
                  <a:cubicBezTo>
                    <a:pt x="427281" y="272979"/>
                    <a:pt x="330412" y="273265"/>
                    <a:pt x="233924" y="271169"/>
                  </a:cubicBezTo>
                  <a:cubicBezTo>
                    <a:pt x="211254" y="270693"/>
                    <a:pt x="188870" y="271741"/>
                    <a:pt x="173440" y="283933"/>
                  </a:cubicBezTo>
                  <a:cubicBezTo>
                    <a:pt x="238067" y="301602"/>
                    <a:pt x="303814" y="304626"/>
                    <a:pt x="371167" y="303828"/>
                  </a:cubicBezTo>
                  <a:lnTo>
                    <a:pt x="569863" y="300919"/>
                  </a:lnTo>
                  <a:lnTo>
                    <a:pt x="572347" y="304411"/>
                  </a:lnTo>
                  <a:lnTo>
                    <a:pt x="572298" y="305475"/>
                  </a:lnTo>
                  <a:lnTo>
                    <a:pt x="557024" y="316937"/>
                  </a:lnTo>
                  <a:lnTo>
                    <a:pt x="542777" y="327613"/>
                  </a:lnTo>
                  <a:lnTo>
                    <a:pt x="542724" y="327557"/>
                  </a:lnTo>
                  <a:cubicBezTo>
                    <a:pt x="488813" y="343654"/>
                    <a:pt x="435663" y="363466"/>
                    <a:pt x="380799" y="374896"/>
                  </a:cubicBezTo>
                  <a:cubicBezTo>
                    <a:pt x="292217" y="393279"/>
                    <a:pt x="200967" y="401376"/>
                    <a:pt x="115147" y="367181"/>
                  </a:cubicBezTo>
                  <a:cubicBezTo>
                    <a:pt x="85429" y="355370"/>
                    <a:pt x="74475" y="360037"/>
                    <a:pt x="59997" y="380802"/>
                  </a:cubicBezTo>
                  <a:lnTo>
                    <a:pt x="49949" y="395031"/>
                  </a:lnTo>
                  <a:lnTo>
                    <a:pt x="40321" y="378192"/>
                  </a:lnTo>
                  <a:cubicBezTo>
                    <a:pt x="39372" y="369883"/>
                    <a:pt x="43255" y="361862"/>
                    <a:pt x="47143" y="353837"/>
                  </a:cubicBezTo>
                  <a:lnTo>
                    <a:pt x="53985" y="329501"/>
                  </a:lnTo>
                  <a:lnTo>
                    <a:pt x="30852" y="333923"/>
                  </a:lnTo>
                  <a:cubicBezTo>
                    <a:pt x="11140" y="333070"/>
                    <a:pt x="1943" y="316961"/>
                    <a:pt x="85" y="291743"/>
                  </a:cubicBezTo>
                  <a:cubicBezTo>
                    <a:pt x="-1439" y="271264"/>
                    <a:pt x="18088" y="253071"/>
                    <a:pt x="8753" y="230783"/>
                  </a:cubicBezTo>
                  <a:cubicBezTo>
                    <a:pt x="8372" y="229830"/>
                    <a:pt x="12087" y="217162"/>
                    <a:pt x="19612" y="222591"/>
                  </a:cubicBezTo>
                  <a:cubicBezTo>
                    <a:pt x="37328" y="235236"/>
                    <a:pt x="62653" y="238719"/>
                    <a:pt x="77021" y="255462"/>
                  </a:cubicBezTo>
                  <a:lnTo>
                    <a:pt x="87048" y="277454"/>
                  </a:lnTo>
                  <a:lnTo>
                    <a:pt x="114229" y="233815"/>
                  </a:lnTo>
                  <a:cubicBezTo>
                    <a:pt x="144474" y="196913"/>
                    <a:pt x="183730" y="179468"/>
                    <a:pt x="230370" y="174666"/>
                  </a:cubicBezTo>
                  <a:close/>
                  <a:moveTo>
                    <a:pt x="798851" y="147153"/>
                  </a:moveTo>
                  <a:cubicBezTo>
                    <a:pt x="776372" y="173537"/>
                    <a:pt x="749702" y="194873"/>
                    <a:pt x="766370" y="232783"/>
                  </a:cubicBezTo>
                  <a:cubicBezTo>
                    <a:pt x="773979" y="240320"/>
                    <a:pt x="774641" y="252827"/>
                    <a:pt x="774067" y="266634"/>
                  </a:cubicBezTo>
                  <a:lnTo>
                    <a:pt x="774301" y="301713"/>
                  </a:lnTo>
                  <a:lnTo>
                    <a:pt x="785052" y="301924"/>
                  </a:lnTo>
                  <a:lnTo>
                    <a:pt x="800959" y="310394"/>
                  </a:lnTo>
                  <a:lnTo>
                    <a:pt x="801562" y="310543"/>
                  </a:lnTo>
                  <a:lnTo>
                    <a:pt x="801321" y="310587"/>
                  </a:lnTo>
                  <a:lnTo>
                    <a:pt x="801709" y="310793"/>
                  </a:lnTo>
                  <a:lnTo>
                    <a:pt x="801474" y="310839"/>
                  </a:lnTo>
                  <a:lnTo>
                    <a:pt x="856339" y="364752"/>
                  </a:lnTo>
                  <a:cubicBezTo>
                    <a:pt x="914265" y="414633"/>
                    <a:pt x="980256" y="452620"/>
                    <a:pt x="1050693" y="486910"/>
                  </a:cubicBezTo>
                  <a:cubicBezTo>
                    <a:pt x="1128417" y="524629"/>
                    <a:pt x="1191567" y="506436"/>
                    <a:pt x="1257671" y="470050"/>
                  </a:cubicBezTo>
                  <a:cubicBezTo>
                    <a:pt x="1273863" y="461097"/>
                    <a:pt x="1288723" y="448810"/>
                    <a:pt x="1302343" y="436141"/>
                  </a:cubicBezTo>
                  <a:cubicBezTo>
                    <a:pt x="1307344" y="431474"/>
                    <a:pt x="1312202" y="427712"/>
                    <a:pt x="1317512" y="425569"/>
                  </a:cubicBezTo>
                  <a:lnTo>
                    <a:pt x="1334876" y="424736"/>
                  </a:lnTo>
                  <a:lnTo>
                    <a:pt x="1355921" y="476809"/>
                  </a:lnTo>
                  <a:cubicBezTo>
                    <a:pt x="1366780" y="520015"/>
                    <a:pt x="1344420" y="538107"/>
                    <a:pt x="1276626" y="573397"/>
                  </a:cubicBezTo>
                  <a:cubicBezTo>
                    <a:pt x="1172041" y="627880"/>
                    <a:pt x="1082506" y="603210"/>
                    <a:pt x="996877" y="535202"/>
                  </a:cubicBezTo>
                  <a:cubicBezTo>
                    <a:pt x="984589" y="525486"/>
                    <a:pt x="972493" y="515580"/>
                    <a:pt x="957538" y="503388"/>
                  </a:cubicBezTo>
                  <a:cubicBezTo>
                    <a:pt x="951252" y="529963"/>
                    <a:pt x="967920" y="547679"/>
                    <a:pt x="973921" y="567015"/>
                  </a:cubicBezTo>
                  <a:cubicBezTo>
                    <a:pt x="1008783" y="680363"/>
                    <a:pt x="993066" y="793234"/>
                    <a:pt x="967920" y="904486"/>
                  </a:cubicBezTo>
                  <a:cubicBezTo>
                    <a:pt x="961920" y="931204"/>
                    <a:pt x="976333" y="958136"/>
                    <a:pt x="972140" y="983554"/>
                  </a:cubicBezTo>
                  <a:lnTo>
                    <a:pt x="960655" y="1007661"/>
                  </a:lnTo>
                  <a:lnTo>
                    <a:pt x="914057" y="996337"/>
                  </a:lnTo>
                  <a:cubicBezTo>
                    <a:pt x="876945" y="982014"/>
                    <a:pt x="867480" y="956278"/>
                    <a:pt x="869908" y="895342"/>
                  </a:cubicBezTo>
                  <a:cubicBezTo>
                    <a:pt x="872956" y="818285"/>
                    <a:pt x="882577" y="741513"/>
                    <a:pt x="889435" y="664741"/>
                  </a:cubicBezTo>
                  <a:cubicBezTo>
                    <a:pt x="897531" y="574254"/>
                    <a:pt x="883339" y="487100"/>
                    <a:pt x="844762" y="405280"/>
                  </a:cubicBezTo>
                  <a:cubicBezTo>
                    <a:pt x="832475" y="379182"/>
                    <a:pt x="809615" y="358037"/>
                    <a:pt x="791518" y="334605"/>
                  </a:cubicBezTo>
                  <a:lnTo>
                    <a:pt x="784261" y="330774"/>
                  </a:lnTo>
                  <a:lnTo>
                    <a:pt x="774667" y="334707"/>
                  </a:lnTo>
                  <a:cubicBezTo>
                    <a:pt x="737369" y="345958"/>
                    <a:pt x="650978" y="350626"/>
                    <a:pt x="624687" y="336895"/>
                  </a:cubicBezTo>
                  <a:cubicBezTo>
                    <a:pt x="606956" y="298020"/>
                    <a:pt x="619209" y="193635"/>
                    <a:pt x="649499" y="174871"/>
                  </a:cubicBezTo>
                  <a:cubicBezTo>
                    <a:pt x="701124" y="179824"/>
                    <a:pt x="751511" y="176871"/>
                    <a:pt x="798851" y="147153"/>
                  </a:cubicBezTo>
                  <a:close/>
                  <a:moveTo>
                    <a:pt x="1124131" y="15828"/>
                  </a:moveTo>
                  <a:cubicBezTo>
                    <a:pt x="1167303" y="12636"/>
                    <a:pt x="1211046" y="19709"/>
                    <a:pt x="1253956" y="43521"/>
                  </a:cubicBezTo>
                  <a:cubicBezTo>
                    <a:pt x="1327204" y="84193"/>
                    <a:pt x="1352350" y="156298"/>
                    <a:pt x="1370543" y="232974"/>
                  </a:cubicBezTo>
                  <a:cubicBezTo>
                    <a:pt x="1338443" y="191635"/>
                    <a:pt x="1309582" y="150106"/>
                    <a:pt x="1252814" y="138295"/>
                  </a:cubicBezTo>
                  <a:cubicBezTo>
                    <a:pt x="1159373" y="118959"/>
                    <a:pt x="1070600" y="132104"/>
                    <a:pt x="983542" y="166013"/>
                  </a:cubicBezTo>
                  <a:cubicBezTo>
                    <a:pt x="954395" y="177348"/>
                    <a:pt x="926392" y="191826"/>
                    <a:pt x="897912" y="204780"/>
                  </a:cubicBezTo>
                  <a:lnTo>
                    <a:pt x="897846" y="204831"/>
                  </a:lnTo>
                  <a:lnTo>
                    <a:pt x="840798" y="222688"/>
                  </a:lnTo>
                  <a:lnTo>
                    <a:pt x="781822" y="233447"/>
                  </a:lnTo>
                  <a:lnTo>
                    <a:pt x="786318" y="211333"/>
                  </a:lnTo>
                  <a:cubicBezTo>
                    <a:pt x="796150" y="192469"/>
                    <a:pt x="818759" y="182111"/>
                    <a:pt x="825617" y="166394"/>
                  </a:cubicBezTo>
                  <a:cubicBezTo>
                    <a:pt x="859717" y="88194"/>
                    <a:pt x="935441" y="76097"/>
                    <a:pt x="997734" y="49713"/>
                  </a:cubicBezTo>
                  <a:cubicBezTo>
                    <a:pt x="1038358" y="32473"/>
                    <a:pt x="1080959" y="19019"/>
                    <a:pt x="1124131" y="15828"/>
                  </a:cubicBezTo>
                  <a:close/>
                  <a:moveTo>
                    <a:pt x="259546" y="849"/>
                  </a:moveTo>
                  <a:cubicBezTo>
                    <a:pt x="368131" y="10565"/>
                    <a:pt x="454904" y="65238"/>
                    <a:pt x="537771" y="129532"/>
                  </a:cubicBezTo>
                  <a:cubicBezTo>
                    <a:pt x="542724" y="133342"/>
                    <a:pt x="548249" y="136390"/>
                    <a:pt x="553583" y="139724"/>
                  </a:cubicBezTo>
                  <a:lnTo>
                    <a:pt x="553662" y="139809"/>
                  </a:lnTo>
                  <a:lnTo>
                    <a:pt x="553488" y="139724"/>
                  </a:lnTo>
                  <a:cubicBezTo>
                    <a:pt x="551487" y="168109"/>
                    <a:pt x="574633" y="177443"/>
                    <a:pt x="593302" y="186301"/>
                  </a:cubicBezTo>
                  <a:cubicBezTo>
                    <a:pt x="618543" y="198303"/>
                    <a:pt x="608923" y="221544"/>
                    <a:pt x="606637" y="234879"/>
                  </a:cubicBezTo>
                  <a:cubicBezTo>
                    <a:pt x="604161" y="249452"/>
                    <a:pt x="585206" y="234784"/>
                    <a:pt x="575109" y="232021"/>
                  </a:cubicBezTo>
                  <a:lnTo>
                    <a:pt x="505962" y="205163"/>
                  </a:lnTo>
                  <a:lnTo>
                    <a:pt x="505958" y="205160"/>
                  </a:lnTo>
                  <a:cubicBezTo>
                    <a:pt x="438902" y="174966"/>
                    <a:pt x="375275" y="137342"/>
                    <a:pt x="303075" y="118292"/>
                  </a:cubicBezTo>
                  <a:cubicBezTo>
                    <a:pt x="205444" y="92575"/>
                    <a:pt x="116766" y="99242"/>
                    <a:pt x="41995" y="180872"/>
                  </a:cubicBezTo>
                  <a:cubicBezTo>
                    <a:pt x="55901" y="65619"/>
                    <a:pt x="150008" y="-8866"/>
                    <a:pt x="259546" y="84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9" name="Group 174">
            <a:extLst>
              <a:ext uri="{FF2B5EF4-FFF2-40B4-BE49-F238E27FC236}">
                <a16:creationId xmlns:a16="http://schemas.microsoft.com/office/drawing/2014/main" id="{4EF16887-CDDA-40C0-ACFF-C4956C5683B8}"/>
              </a:ext>
            </a:extLst>
          </p:cNvPr>
          <p:cNvGrpSpPr/>
          <p:nvPr/>
        </p:nvGrpSpPr>
        <p:grpSpPr>
          <a:xfrm>
            <a:off x="308095" y="946052"/>
            <a:ext cx="2036227" cy="3447778"/>
            <a:chOff x="556315" y="449926"/>
            <a:chExt cx="2622351" cy="4247515"/>
          </a:xfrm>
        </p:grpSpPr>
        <p:sp>
          <p:nvSpPr>
            <p:cNvPr id="90" name="Graphic 47">
              <a:extLst>
                <a:ext uri="{FF2B5EF4-FFF2-40B4-BE49-F238E27FC236}">
                  <a16:creationId xmlns:a16="http://schemas.microsoft.com/office/drawing/2014/main" id="{DFB1D479-A4CF-4F18-B851-AFB5CC77CBA2}"/>
                </a:ext>
              </a:extLst>
            </p:cNvPr>
            <p:cNvSpPr/>
            <p:nvPr/>
          </p:nvSpPr>
          <p:spPr>
            <a:xfrm>
              <a:off x="556315" y="763913"/>
              <a:ext cx="2622351" cy="3933528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076450" h="3114675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Star: 5 Points 63">
              <a:extLst>
                <a:ext uri="{FF2B5EF4-FFF2-40B4-BE49-F238E27FC236}">
                  <a16:creationId xmlns:a16="http://schemas.microsoft.com/office/drawing/2014/main" id="{C92B55FC-0E16-4B6B-BFF2-506F0AB7527B}"/>
                </a:ext>
              </a:extLst>
            </p:cNvPr>
            <p:cNvSpPr/>
            <p:nvPr/>
          </p:nvSpPr>
          <p:spPr>
            <a:xfrm>
              <a:off x="1516090" y="449926"/>
              <a:ext cx="526631" cy="526628"/>
            </a:xfrm>
            <a:prstGeom prst="star5">
              <a:avLst>
                <a:gd name="adj" fmla="val 20629"/>
                <a:gd name="hf" fmla="val 105146"/>
                <a:gd name="vf" fmla="val 110557"/>
              </a:avLst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447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D3D10260-0E33-40E1-A52D-4E974FCC5E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236" y="64447"/>
            <a:ext cx="4763528" cy="5718467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05C3A70E-8095-435B-BE16-83F12D79F374}"/>
              </a:ext>
            </a:extLst>
          </p:cNvPr>
          <p:cNvSpPr txBox="1"/>
          <p:nvPr/>
        </p:nvSpPr>
        <p:spPr>
          <a:xfrm rot="20303108">
            <a:off x="259206" y="768719"/>
            <a:ext cx="5545110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  <a:latin typeface="Modern Love Grunge" panose="04070805081005020601" pitchFamily="82" charset="0"/>
              </a:rPr>
              <a:t>OTKRIJTE LJEPOTU</a:t>
            </a: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B8A3DC4B-53B1-48FF-9B5A-7E49E32230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9" b="89872" l="714" r="96190">
                        <a14:foregroundMark x1="4286" y1="52503" x2="4286" y2="52503"/>
                        <a14:foregroundMark x1="833" y1="40512" x2="833" y2="40512"/>
                        <a14:foregroundMark x1="96190" y1="44237" x2="96190" y2="44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3848">
            <a:off x="-98737" y="-824143"/>
            <a:ext cx="5897939" cy="5073352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9184C6B3-D0FF-4D70-975B-0CDA4B6147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9" b="89872" l="714" r="96190">
                        <a14:foregroundMark x1="4286" y1="52503" x2="4286" y2="52503"/>
                        <a14:foregroundMark x1="833" y1="40512" x2="833" y2="40512"/>
                        <a14:foregroundMark x1="96190" y1="44237" x2="96190" y2="44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6152" flipH="1">
            <a:off x="6437102" y="-815900"/>
            <a:ext cx="5900554" cy="5075601"/>
          </a:xfrm>
          <a:prstGeom prst="rect">
            <a:avLst/>
          </a:prstGeom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000685CC-B98E-40EB-B4FF-E095BD815749}"/>
              </a:ext>
            </a:extLst>
          </p:cNvPr>
          <p:cNvSpPr txBox="1"/>
          <p:nvPr/>
        </p:nvSpPr>
        <p:spPr>
          <a:xfrm rot="1934183">
            <a:off x="7930192" y="1580440"/>
            <a:ext cx="5545110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  <a:latin typeface="Modern Love Grunge" panose="04070805081005020601" pitchFamily="82" charset="0"/>
              </a:rPr>
              <a:t>KEMIJSKIH SPOJEVA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EA41B459-B532-423C-9A71-51E8B2C7920F}"/>
              </a:ext>
            </a:extLst>
          </p:cNvPr>
          <p:cNvSpPr txBox="1"/>
          <p:nvPr/>
        </p:nvSpPr>
        <p:spPr>
          <a:xfrm>
            <a:off x="3399516" y="6383498"/>
            <a:ext cx="5545110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  <a:latin typeface="Modern Love Grunge" panose="04070805081005020601" pitchFamily="82" charset="0"/>
              </a:rPr>
              <a:t>KOJI CINE BOŽIC CAROBNIM</a:t>
            </a: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id="{0959705C-D153-49DE-87B7-D7B935CBF09C}"/>
              </a:ext>
            </a:extLst>
          </p:cNvPr>
          <p:cNvGrpSpPr/>
          <p:nvPr/>
        </p:nvGrpSpPr>
        <p:grpSpPr>
          <a:xfrm>
            <a:off x="4387470" y="5935870"/>
            <a:ext cx="2615568" cy="141362"/>
            <a:chOff x="4387470" y="5935870"/>
            <a:chExt cx="2615568" cy="141362"/>
          </a:xfrm>
        </p:grpSpPr>
        <p:grpSp>
          <p:nvGrpSpPr>
            <p:cNvPr id="28" name="Grupa 27">
              <a:extLst>
                <a:ext uri="{FF2B5EF4-FFF2-40B4-BE49-F238E27FC236}">
                  <a16:creationId xmlns:a16="http://schemas.microsoft.com/office/drawing/2014/main" id="{8F0AC39D-2717-45E4-8ABE-05C8F199EBB4}"/>
                </a:ext>
              </a:extLst>
            </p:cNvPr>
            <p:cNvGrpSpPr/>
            <p:nvPr/>
          </p:nvGrpSpPr>
          <p:grpSpPr>
            <a:xfrm>
              <a:off x="4387470" y="5988145"/>
              <a:ext cx="108968" cy="89087"/>
              <a:chOff x="3550391" y="5782913"/>
              <a:chExt cx="108968" cy="89087"/>
            </a:xfrm>
          </p:grpSpPr>
          <p:sp>
            <p:nvSpPr>
              <p:cNvPr id="26" name="Pravokutnik 25">
                <a:extLst>
                  <a:ext uri="{FF2B5EF4-FFF2-40B4-BE49-F238E27FC236}">
                    <a16:creationId xmlns:a16="http://schemas.microsoft.com/office/drawing/2014/main" id="{E19BE222-5220-4209-A149-864240B19C2F}"/>
                  </a:ext>
                </a:extLst>
              </p:cNvPr>
              <p:cNvSpPr/>
              <p:nvPr/>
            </p:nvSpPr>
            <p:spPr>
              <a:xfrm rot="2618516">
                <a:off x="3613640" y="5782913"/>
                <a:ext cx="45719" cy="89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7" name="Pravokutnik 26">
                <a:extLst>
                  <a:ext uri="{FF2B5EF4-FFF2-40B4-BE49-F238E27FC236}">
                    <a16:creationId xmlns:a16="http://schemas.microsoft.com/office/drawing/2014/main" id="{AADAF3E3-D36F-4F7A-A262-736CCED9DB70}"/>
                  </a:ext>
                </a:extLst>
              </p:cNvPr>
              <p:cNvSpPr/>
              <p:nvPr/>
            </p:nvSpPr>
            <p:spPr>
              <a:xfrm rot="18613645">
                <a:off x="3572075" y="5792480"/>
                <a:ext cx="45719" cy="89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29" name="Grupa 28">
              <a:extLst>
                <a:ext uri="{FF2B5EF4-FFF2-40B4-BE49-F238E27FC236}">
                  <a16:creationId xmlns:a16="http://schemas.microsoft.com/office/drawing/2014/main" id="{0F2CCB24-4F6D-4D77-BD71-39758C586BC7}"/>
                </a:ext>
              </a:extLst>
            </p:cNvPr>
            <p:cNvGrpSpPr/>
            <p:nvPr/>
          </p:nvGrpSpPr>
          <p:grpSpPr>
            <a:xfrm rot="157900">
              <a:off x="6894070" y="5936884"/>
              <a:ext cx="108968" cy="89087"/>
              <a:chOff x="3550391" y="5782913"/>
              <a:chExt cx="108968" cy="89087"/>
            </a:xfrm>
          </p:grpSpPr>
          <p:sp>
            <p:nvSpPr>
              <p:cNvPr id="30" name="Pravokutnik 29">
                <a:extLst>
                  <a:ext uri="{FF2B5EF4-FFF2-40B4-BE49-F238E27FC236}">
                    <a16:creationId xmlns:a16="http://schemas.microsoft.com/office/drawing/2014/main" id="{57C5F110-E382-4C38-BE18-EAF8E35E8740}"/>
                  </a:ext>
                </a:extLst>
              </p:cNvPr>
              <p:cNvSpPr/>
              <p:nvPr/>
            </p:nvSpPr>
            <p:spPr>
              <a:xfrm rot="2618516">
                <a:off x="3613640" y="5782913"/>
                <a:ext cx="45719" cy="89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1" name="Pravokutnik 30">
                <a:extLst>
                  <a:ext uri="{FF2B5EF4-FFF2-40B4-BE49-F238E27FC236}">
                    <a16:creationId xmlns:a16="http://schemas.microsoft.com/office/drawing/2014/main" id="{DE639155-CB60-4BBB-A271-B69277BB6959}"/>
                  </a:ext>
                </a:extLst>
              </p:cNvPr>
              <p:cNvSpPr/>
              <p:nvPr/>
            </p:nvSpPr>
            <p:spPr>
              <a:xfrm rot="18613645">
                <a:off x="3572075" y="5792480"/>
                <a:ext cx="45719" cy="89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2" name="Pravokutnik 31">
              <a:extLst>
                <a:ext uri="{FF2B5EF4-FFF2-40B4-BE49-F238E27FC236}">
                  <a16:creationId xmlns:a16="http://schemas.microsoft.com/office/drawing/2014/main" id="{F9779139-ADE5-4C20-81ED-1DDEFF7E4000}"/>
                </a:ext>
              </a:extLst>
            </p:cNvPr>
            <p:cNvSpPr/>
            <p:nvPr/>
          </p:nvSpPr>
          <p:spPr>
            <a:xfrm rot="2618516">
              <a:off x="6552784" y="5935870"/>
              <a:ext cx="45719" cy="890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8693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1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1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580A434A-5A74-4323-A768-9FF08F4C6E8C}"/>
              </a:ext>
            </a:extLst>
          </p:cNvPr>
          <p:cNvSpPr/>
          <p:nvPr/>
        </p:nvSpPr>
        <p:spPr>
          <a:xfrm>
            <a:off x="233680" y="203200"/>
            <a:ext cx="11704320" cy="6451600"/>
          </a:xfrm>
          <a:prstGeom prst="rect">
            <a:avLst/>
          </a:prstGeom>
          <a:solidFill>
            <a:srgbClr val="89CADE"/>
          </a:solidFill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709FC2F-7893-4451-BE8F-AD70E7475D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733" y1="39985" x2="49733" y2="39985"/>
                        <a14:foregroundMark x1="51765" y1="39153" x2="51765" y2="39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9248" y="680720"/>
            <a:ext cx="4546808" cy="6433612"/>
          </a:xfrm>
          <a:prstGeom prst="rect">
            <a:avLst/>
          </a:prstGeom>
        </p:spPr>
      </p:pic>
      <p:grpSp>
        <p:nvGrpSpPr>
          <p:cNvPr id="19" name="Group 124">
            <a:extLst>
              <a:ext uri="{FF2B5EF4-FFF2-40B4-BE49-F238E27FC236}">
                <a16:creationId xmlns:a16="http://schemas.microsoft.com/office/drawing/2014/main" id="{8AA8BC0A-1291-4A96-A5CF-7E256C38CB9B}"/>
              </a:ext>
            </a:extLst>
          </p:cNvPr>
          <p:cNvGrpSpPr/>
          <p:nvPr/>
        </p:nvGrpSpPr>
        <p:grpSpPr>
          <a:xfrm>
            <a:off x="394541" y="303197"/>
            <a:ext cx="923720" cy="923720"/>
            <a:chOff x="1107950" y="1659397"/>
            <a:chExt cx="3832372" cy="3832372"/>
          </a:xfrm>
          <a:solidFill>
            <a:schemeClr val="accent2"/>
          </a:solidFill>
        </p:grpSpPr>
        <p:sp>
          <p:nvSpPr>
            <p:cNvPr id="20" name="Graphic 12">
              <a:extLst>
                <a:ext uri="{FF2B5EF4-FFF2-40B4-BE49-F238E27FC236}">
                  <a16:creationId xmlns:a16="http://schemas.microsoft.com/office/drawing/2014/main" id="{CE4843A4-3CCD-4FA4-9A53-5569261F2C3E}"/>
                </a:ext>
              </a:extLst>
            </p:cNvPr>
            <p:cNvSpPr/>
            <p:nvPr/>
          </p:nvSpPr>
          <p:spPr>
            <a:xfrm rot="1218983">
              <a:off x="1107950" y="1659397"/>
              <a:ext cx="3832372" cy="3832372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2">
              <a:extLst>
                <a:ext uri="{FF2B5EF4-FFF2-40B4-BE49-F238E27FC236}">
                  <a16:creationId xmlns:a16="http://schemas.microsoft.com/office/drawing/2014/main" id="{38640733-7103-41AD-AF13-76B5C0CF8C08}"/>
                </a:ext>
              </a:extLst>
            </p:cNvPr>
            <p:cNvSpPr/>
            <p:nvPr/>
          </p:nvSpPr>
          <p:spPr>
            <a:xfrm rot="2416284">
              <a:off x="1739460" y="2290907"/>
              <a:ext cx="2569352" cy="2569352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2">
              <a:extLst>
                <a:ext uri="{FF2B5EF4-FFF2-40B4-BE49-F238E27FC236}">
                  <a16:creationId xmlns:a16="http://schemas.microsoft.com/office/drawing/2014/main" id="{833A9BB0-A638-4620-BD91-9BB3DA3EC424}"/>
                </a:ext>
              </a:extLst>
            </p:cNvPr>
            <p:cNvSpPr/>
            <p:nvPr/>
          </p:nvSpPr>
          <p:spPr>
            <a:xfrm rot="3905662">
              <a:off x="2185107" y="2736554"/>
              <a:ext cx="1678058" cy="1678058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Oval 128">
              <a:extLst>
                <a:ext uri="{FF2B5EF4-FFF2-40B4-BE49-F238E27FC236}">
                  <a16:creationId xmlns:a16="http://schemas.microsoft.com/office/drawing/2014/main" id="{9D660E59-0053-43BF-B1DF-1CCAD61EE8A6}"/>
                </a:ext>
              </a:extLst>
            </p:cNvPr>
            <p:cNvSpPr/>
            <p:nvPr/>
          </p:nvSpPr>
          <p:spPr>
            <a:xfrm>
              <a:off x="2908906" y="3460353"/>
              <a:ext cx="230460" cy="2304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Vrpca: nagnuta prema gore 4">
            <a:extLst>
              <a:ext uri="{FF2B5EF4-FFF2-40B4-BE49-F238E27FC236}">
                <a16:creationId xmlns:a16="http://schemas.microsoft.com/office/drawing/2014/main" id="{D700341F-239F-4BE5-BE18-6A5A9498F119}"/>
              </a:ext>
            </a:extLst>
          </p:cNvPr>
          <p:cNvSpPr/>
          <p:nvPr/>
        </p:nvSpPr>
        <p:spPr>
          <a:xfrm>
            <a:off x="7288785" y="422059"/>
            <a:ext cx="4036385" cy="1015664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CABDD95-5238-4172-AA76-1BD9F4E36762}"/>
              </a:ext>
            </a:extLst>
          </p:cNvPr>
          <p:cNvSpPr txBox="1"/>
          <p:nvPr/>
        </p:nvSpPr>
        <p:spPr>
          <a:xfrm>
            <a:off x="8497398" y="453691"/>
            <a:ext cx="5085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>
                <a:solidFill>
                  <a:srgbClr val="ED7D31"/>
                </a:solidFill>
                <a:latin typeface="Modern Love Grunge" panose="04070805081005020601" pitchFamily="82" charset="0"/>
              </a:rPr>
              <a:t>RUM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A8A3616-3A1F-4BEE-BA82-9E9408C3B1FB}"/>
              </a:ext>
            </a:extLst>
          </p:cNvPr>
          <p:cNvSpPr txBox="1"/>
          <p:nvPr/>
        </p:nvSpPr>
        <p:spPr>
          <a:xfrm>
            <a:off x="6647044" y="1552844"/>
            <a:ext cx="508535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dirty="0">
                <a:solidFill>
                  <a:srgbClr val="ED7D31"/>
                </a:solidFill>
                <a:latin typeface="Modern Love" panose="04090805081005020601" pitchFamily="82" charset="0"/>
              </a:rPr>
              <a:t>- neizostavan sastojak mnogobrojnih blagdanskih slastica, kolača i koktela</a:t>
            </a:r>
          </a:p>
          <a:p>
            <a:pPr algn="just"/>
            <a:endParaRPr lang="hr-HR" sz="500" dirty="0">
              <a:solidFill>
                <a:srgbClr val="ED7D31"/>
              </a:solidFill>
              <a:latin typeface="Modern Love" panose="04090805081005020601" pitchFamily="82" charset="0"/>
            </a:endParaRPr>
          </a:p>
          <a:p>
            <a:pPr algn="just"/>
            <a:r>
              <a:rPr lang="hr-HR" sz="2800" dirty="0">
                <a:solidFill>
                  <a:srgbClr val="ED7D31"/>
                </a:solidFill>
                <a:latin typeface="Modern Love" panose="04090805081005020601" pitchFamily="82" charset="0"/>
              </a:rPr>
              <a:t>- ester etil-</a:t>
            </a:r>
            <a:r>
              <a:rPr lang="hr-HR" sz="2800" dirty="0" err="1">
                <a:solidFill>
                  <a:srgbClr val="ED7D31"/>
                </a:solidFill>
                <a:latin typeface="Modern Love" panose="04090805081005020601" pitchFamily="82" charset="0"/>
              </a:rPr>
              <a:t>metanoat</a:t>
            </a:r>
            <a:r>
              <a:rPr lang="hr-HR" sz="2800" dirty="0">
                <a:solidFill>
                  <a:srgbClr val="ED7D31"/>
                </a:solidFill>
                <a:latin typeface="Modern Love" panose="04090805081005020601" pitchFamily="82" charset="0"/>
              </a:rPr>
              <a:t> daje miris rumu 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D36DCE9-753A-4827-B2FA-6363F9EEEE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750" y="4003404"/>
            <a:ext cx="3127940" cy="240090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03E8C87-32A5-4BDC-BF1D-068F689CD1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847" y="3607746"/>
            <a:ext cx="3289284" cy="2796564"/>
          </a:xfrm>
          <a:prstGeom prst="rect">
            <a:avLst/>
          </a:prstGeom>
        </p:spPr>
      </p:pic>
      <p:grpSp>
        <p:nvGrpSpPr>
          <p:cNvPr id="15" name="Grupa 14">
            <a:extLst>
              <a:ext uri="{FF2B5EF4-FFF2-40B4-BE49-F238E27FC236}">
                <a16:creationId xmlns:a16="http://schemas.microsoft.com/office/drawing/2014/main" id="{9949544A-7FB0-49F3-9ABB-6F043101E2A2}"/>
              </a:ext>
            </a:extLst>
          </p:cNvPr>
          <p:cNvGrpSpPr/>
          <p:nvPr/>
        </p:nvGrpSpPr>
        <p:grpSpPr>
          <a:xfrm>
            <a:off x="2815573" y="-160774"/>
            <a:ext cx="1943800" cy="3589774"/>
            <a:chOff x="2815573" y="-160774"/>
            <a:chExt cx="1943800" cy="3589774"/>
          </a:xfrm>
        </p:grpSpPr>
        <p:grpSp>
          <p:nvGrpSpPr>
            <p:cNvPr id="36" name="Group 18">
              <a:extLst>
                <a:ext uri="{FF2B5EF4-FFF2-40B4-BE49-F238E27FC236}">
                  <a16:creationId xmlns:a16="http://schemas.microsoft.com/office/drawing/2014/main" id="{86E85FF3-4215-4940-91DD-A5DF4B219609}"/>
                </a:ext>
              </a:extLst>
            </p:cNvPr>
            <p:cNvGrpSpPr/>
            <p:nvPr/>
          </p:nvGrpSpPr>
          <p:grpSpPr>
            <a:xfrm>
              <a:off x="2815573" y="-160774"/>
              <a:ext cx="1943800" cy="3589774"/>
              <a:chOff x="1275016" y="1659898"/>
              <a:chExt cx="2555300" cy="4957417"/>
            </a:xfrm>
          </p:grpSpPr>
          <p:grpSp>
            <p:nvGrpSpPr>
              <p:cNvPr id="37" name="Group 19">
                <a:extLst>
                  <a:ext uri="{FF2B5EF4-FFF2-40B4-BE49-F238E27FC236}">
                    <a16:creationId xmlns:a16="http://schemas.microsoft.com/office/drawing/2014/main" id="{F1F6A74D-BBAA-4C1F-8EDB-D987ABCC59D4}"/>
                  </a:ext>
                </a:extLst>
              </p:cNvPr>
              <p:cNvGrpSpPr/>
              <p:nvPr/>
            </p:nvGrpSpPr>
            <p:grpSpPr>
              <a:xfrm>
                <a:off x="1275016" y="2359168"/>
                <a:ext cx="2555300" cy="4258147"/>
                <a:chOff x="8352377" y="4105120"/>
                <a:chExt cx="1021307" cy="1701904"/>
              </a:xfrm>
            </p:grpSpPr>
            <p:pic>
              <p:nvPicPr>
                <p:cNvPr id="42" name="Graphic 24">
                  <a:extLst>
                    <a:ext uri="{FF2B5EF4-FFF2-40B4-BE49-F238E27FC236}">
                      <a16:creationId xmlns:a16="http://schemas.microsoft.com/office/drawing/2014/main" id="{FC5C2D20-1DBE-4BA0-8D24-43CD979FEF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352377" y="4105120"/>
                  <a:ext cx="1021307" cy="1701904"/>
                </a:xfrm>
                <a:custGeom>
                  <a:avLst/>
                  <a:gdLst>
                    <a:gd name="connsiteX0" fmla="*/ 510654 w 1021307"/>
                    <a:gd name="connsiteY0" fmla="*/ 200180 h 1701904"/>
                    <a:gd name="connsiteX1" fmla="*/ 440415 w 1021307"/>
                    <a:gd name="connsiteY1" fmla="*/ 270419 h 1701904"/>
                    <a:gd name="connsiteX2" fmla="*/ 510654 w 1021307"/>
                    <a:gd name="connsiteY2" fmla="*/ 340658 h 1701904"/>
                    <a:gd name="connsiteX3" fmla="*/ 580893 w 1021307"/>
                    <a:gd name="connsiteY3" fmla="*/ 270419 h 1701904"/>
                    <a:gd name="connsiteX4" fmla="*/ 510654 w 1021307"/>
                    <a:gd name="connsiteY4" fmla="*/ 200180 h 1701904"/>
                    <a:gd name="connsiteX5" fmla="*/ 0 w 1021307"/>
                    <a:gd name="connsiteY5" fmla="*/ 0 h 1701904"/>
                    <a:gd name="connsiteX6" fmla="*/ 1021307 w 1021307"/>
                    <a:gd name="connsiteY6" fmla="*/ 0 h 1701904"/>
                    <a:gd name="connsiteX7" fmla="*/ 1021307 w 1021307"/>
                    <a:gd name="connsiteY7" fmla="*/ 1701904 h 1701904"/>
                    <a:gd name="connsiteX8" fmla="*/ 0 w 1021307"/>
                    <a:gd name="connsiteY8" fmla="*/ 1701904 h 170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1307" h="1701904">
                      <a:moveTo>
                        <a:pt x="510654" y="200180"/>
                      </a:moveTo>
                      <a:cubicBezTo>
                        <a:pt x="471862" y="200180"/>
                        <a:pt x="440415" y="231627"/>
                        <a:pt x="440415" y="270419"/>
                      </a:cubicBezTo>
                      <a:cubicBezTo>
                        <a:pt x="440415" y="309211"/>
                        <a:pt x="471862" y="340658"/>
                        <a:pt x="510654" y="340658"/>
                      </a:cubicBezTo>
                      <a:cubicBezTo>
                        <a:pt x="549446" y="340658"/>
                        <a:pt x="580893" y="309211"/>
                        <a:pt x="580893" y="270419"/>
                      </a:cubicBezTo>
                      <a:cubicBezTo>
                        <a:pt x="580893" y="231627"/>
                        <a:pt x="549446" y="200180"/>
                        <a:pt x="510654" y="200180"/>
                      </a:cubicBezTo>
                      <a:close/>
                      <a:moveTo>
                        <a:pt x="0" y="0"/>
                      </a:moveTo>
                      <a:lnTo>
                        <a:pt x="1021307" y="0"/>
                      </a:lnTo>
                      <a:lnTo>
                        <a:pt x="1021307" y="1701904"/>
                      </a:lnTo>
                      <a:lnTo>
                        <a:pt x="0" y="170190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3" name="Graphic 25">
                  <a:extLst>
                    <a:ext uri="{FF2B5EF4-FFF2-40B4-BE49-F238E27FC236}">
                      <a16:creationId xmlns:a16="http://schemas.microsoft.com/office/drawing/2014/main" id="{404D45A4-BA64-484D-8F29-331C07B3D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9718" y="4221533"/>
                  <a:ext cx="866624" cy="1502991"/>
                </a:xfrm>
                <a:prstGeom prst="rect">
                  <a:avLst/>
                </a:prstGeom>
              </p:spPr>
            </p:pic>
          </p:grpSp>
          <p:sp>
            <p:nvSpPr>
              <p:cNvPr id="38" name="Freeform: Shape 20">
                <a:extLst>
                  <a:ext uri="{FF2B5EF4-FFF2-40B4-BE49-F238E27FC236}">
                    <a16:creationId xmlns:a16="http://schemas.microsoft.com/office/drawing/2014/main" id="{9AE25716-9420-47B7-ADC9-3F88E982C27D}"/>
                  </a:ext>
                </a:extLst>
              </p:cNvPr>
              <p:cNvSpPr/>
              <p:nvPr/>
            </p:nvSpPr>
            <p:spPr>
              <a:xfrm>
                <a:off x="2614266" y="2378115"/>
                <a:ext cx="87923" cy="513165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21">
                <a:extLst>
                  <a:ext uri="{FF2B5EF4-FFF2-40B4-BE49-F238E27FC236}">
                    <a16:creationId xmlns:a16="http://schemas.microsoft.com/office/drawing/2014/main" id="{5DAC20C9-CED1-4E34-B3CD-DBB1D31E3232}"/>
                  </a:ext>
                </a:extLst>
              </p:cNvPr>
              <p:cNvSpPr/>
              <p:nvPr/>
            </p:nvSpPr>
            <p:spPr>
              <a:xfrm rot="20777649">
                <a:off x="2451451" y="2370181"/>
                <a:ext cx="87923" cy="506762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22">
                <a:extLst>
                  <a:ext uri="{FF2B5EF4-FFF2-40B4-BE49-F238E27FC236}">
                    <a16:creationId xmlns:a16="http://schemas.microsoft.com/office/drawing/2014/main" id="{5007C655-BFB0-46F7-B9FB-5DFBD26D4FFD}"/>
                  </a:ext>
                </a:extLst>
              </p:cNvPr>
              <p:cNvSpPr/>
              <p:nvPr/>
            </p:nvSpPr>
            <p:spPr>
              <a:xfrm>
                <a:off x="2646484" y="1659898"/>
                <a:ext cx="87198" cy="722816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8668"/>
                  <a:gd name="connsiteY0" fmla="*/ 457200 h 457200"/>
                  <a:gd name="connsiteX1" fmla="*/ 87923 w 88668"/>
                  <a:gd name="connsiteY1" fmla="*/ 0 h 457200"/>
                  <a:gd name="connsiteX2" fmla="*/ 87923 w 88668"/>
                  <a:gd name="connsiteY2" fmla="*/ 0 h 457200"/>
                  <a:gd name="connsiteX0" fmla="*/ 0 w 88591"/>
                  <a:gd name="connsiteY0" fmla="*/ 457200 h 457200"/>
                  <a:gd name="connsiteX1" fmla="*/ 87923 w 88591"/>
                  <a:gd name="connsiteY1" fmla="*/ 0 h 457200"/>
                  <a:gd name="connsiteX2" fmla="*/ 87923 w 88591"/>
                  <a:gd name="connsiteY2" fmla="*/ 0 h 457200"/>
                  <a:gd name="connsiteX0" fmla="*/ 0 w 104212"/>
                  <a:gd name="connsiteY0" fmla="*/ 457200 h 457200"/>
                  <a:gd name="connsiteX1" fmla="*/ 87923 w 104212"/>
                  <a:gd name="connsiteY1" fmla="*/ 0 h 457200"/>
                  <a:gd name="connsiteX2" fmla="*/ 87923 w 104212"/>
                  <a:gd name="connsiteY2" fmla="*/ 0 h 457200"/>
                  <a:gd name="connsiteX0" fmla="*/ 0 w 89660"/>
                  <a:gd name="connsiteY0" fmla="*/ 503909 h 503909"/>
                  <a:gd name="connsiteX1" fmla="*/ 87923 w 89660"/>
                  <a:gd name="connsiteY1" fmla="*/ 46709 h 503909"/>
                  <a:gd name="connsiteX2" fmla="*/ 55890 w 89660"/>
                  <a:gd name="connsiteY2" fmla="*/ 5890 h 503909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67538"/>
                  <a:gd name="connsiteY0" fmla="*/ 482469 h 482469"/>
                  <a:gd name="connsiteX1" fmla="*/ 67538 w 67538"/>
                  <a:gd name="connsiteY1" fmla="*/ 0 h 482469"/>
                  <a:gd name="connsiteX0" fmla="*/ 0 w 88163"/>
                  <a:gd name="connsiteY0" fmla="*/ 482469 h 482469"/>
                  <a:gd name="connsiteX1" fmla="*/ 67538 w 88163"/>
                  <a:gd name="connsiteY1" fmla="*/ 0 h 482469"/>
                  <a:gd name="connsiteX0" fmla="*/ 0 w 87198"/>
                  <a:gd name="connsiteY0" fmla="*/ 482469 h 482469"/>
                  <a:gd name="connsiteX1" fmla="*/ 67538 w 87198"/>
                  <a:gd name="connsiteY1" fmla="*/ 0 h 48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198" h="482469">
                    <a:moveTo>
                      <a:pt x="0" y="482469"/>
                    </a:moveTo>
                    <a:cubicBezTo>
                      <a:pt x="11835" y="225105"/>
                      <a:pt x="133938" y="141317"/>
                      <a:pt x="67538" y="0"/>
                    </a:cubicBezTo>
                  </a:path>
                </a:pathLst>
              </a:custGeom>
              <a:noFill/>
              <a:ln w="349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23">
                <a:extLst>
                  <a:ext uri="{FF2B5EF4-FFF2-40B4-BE49-F238E27FC236}">
                    <a16:creationId xmlns:a16="http://schemas.microsoft.com/office/drawing/2014/main" id="{8DA6C0D5-E998-431E-8BF4-DE829C1D3694}"/>
                  </a:ext>
                </a:extLst>
              </p:cNvPr>
              <p:cNvSpPr/>
              <p:nvPr/>
            </p:nvSpPr>
            <p:spPr>
              <a:xfrm rot="20777649">
                <a:off x="2478443" y="1679483"/>
                <a:ext cx="103740" cy="684959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106562"/>
                  <a:gd name="connsiteY0" fmla="*/ 457200 h 457200"/>
                  <a:gd name="connsiteX1" fmla="*/ 106562 w 106562"/>
                  <a:gd name="connsiteY1" fmla="*/ 202828 h 457200"/>
                  <a:gd name="connsiteX2" fmla="*/ 87923 w 106562"/>
                  <a:gd name="connsiteY2" fmla="*/ 0 h 457200"/>
                  <a:gd name="connsiteX3" fmla="*/ 87923 w 106562"/>
                  <a:gd name="connsiteY3" fmla="*/ 0 h 457200"/>
                  <a:gd name="connsiteX0" fmla="*/ 0 w 117378"/>
                  <a:gd name="connsiteY0" fmla="*/ 457200 h 457200"/>
                  <a:gd name="connsiteX1" fmla="*/ 106562 w 117378"/>
                  <a:gd name="connsiteY1" fmla="*/ 202828 h 457200"/>
                  <a:gd name="connsiteX2" fmla="*/ 87923 w 117378"/>
                  <a:gd name="connsiteY2" fmla="*/ 0 h 457200"/>
                  <a:gd name="connsiteX3" fmla="*/ 87923 w 117378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103296"/>
                  <a:gd name="connsiteY0" fmla="*/ 457200 h 457200"/>
                  <a:gd name="connsiteX1" fmla="*/ 87923 w 103296"/>
                  <a:gd name="connsiteY1" fmla="*/ 0 h 457200"/>
                  <a:gd name="connsiteX0" fmla="*/ 0 w 103740"/>
                  <a:gd name="connsiteY0" fmla="*/ 457200 h 457200"/>
                  <a:gd name="connsiteX1" fmla="*/ 87923 w 103740"/>
                  <a:gd name="connsiteY1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740" h="457200">
                    <a:moveTo>
                      <a:pt x="0" y="457200"/>
                    </a:moveTo>
                    <a:cubicBezTo>
                      <a:pt x="34135" y="209549"/>
                      <a:pt x="144388" y="188371"/>
                      <a:pt x="87923" y="0"/>
                    </a:cubicBezTo>
                  </a:path>
                </a:pathLst>
              </a:custGeom>
              <a:noFill/>
              <a:ln w="349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Slika 12">
              <a:extLst>
                <a:ext uri="{FF2B5EF4-FFF2-40B4-BE49-F238E27FC236}">
                  <a16:creationId xmlns:a16="http://schemas.microsoft.com/office/drawing/2014/main" id="{F44723E3-DDDA-4FEC-963A-8635CEBC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5766" y="1202275"/>
              <a:ext cx="1423411" cy="1426057"/>
            </a:xfrm>
            <a:prstGeom prst="rect">
              <a:avLst/>
            </a:prstGeom>
          </p:spPr>
        </p:pic>
        <p:sp>
          <p:nvSpPr>
            <p:cNvPr id="14" name="TekstniOkvir 13">
              <a:extLst>
                <a:ext uri="{FF2B5EF4-FFF2-40B4-BE49-F238E27FC236}">
                  <a16:creationId xmlns:a16="http://schemas.microsoft.com/office/drawing/2014/main" id="{E5B3F401-E2BC-4F00-8ADD-158A69960E42}"/>
                </a:ext>
              </a:extLst>
            </p:cNvPr>
            <p:cNvSpPr txBox="1"/>
            <p:nvPr/>
          </p:nvSpPr>
          <p:spPr>
            <a:xfrm>
              <a:off x="2815573" y="2608845"/>
              <a:ext cx="194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>
                  <a:solidFill>
                    <a:schemeClr val="bg1"/>
                  </a:solidFill>
                </a:rPr>
                <a:t>RECEPT – SKENIRAJ ME!</a:t>
              </a:r>
            </a:p>
          </p:txBody>
        </p:sp>
      </p:grpSp>
      <p:grpSp>
        <p:nvGrpSpPr>
          <p:cNvPr id="44" name="Group 124">
            <a:extLst>
              <a:ext uri="{FF2B5EF4-FFF2-40B4-BE49-F238E27FC236}">
                <a16:creationId xmlns:a16="http://schemas.microsoft.com/office/drawing/2014/main" id="{E5CBAE85-DFCA-4251-9DFF-4DAA3634223D}"/>
              </a:ext>
            </a:extLst>
          </p:cNvPr>
          <p:cNvGrpSpPr/>
          <p:nvPr/>
        </p:nvGrpSpPr>
        <p:grpSpPr>
          <a:xfrm>
            <a:off x="1527502" y="1552844"/>
            <a:ext cx="791299" cy="840230"/>
            <a:chOff x="1107950" y="1659397"/>
            <a:chExt cx="3832372" cy="3832372"/>
          </a:xfrm>
          <a:solidFill>
            <a:schemeClr val="accent2"/>
          </a:solidFill>
        </p:grpSpPr>
        <p:sp>
          <p:nvSpPr>
            <p:cNvPr id="45" name="Graphic 12">
              <a:extLst>
                <a:ext uri="{FF2B5EF4-FFF2-40B4-BE49-F238E27FC236}">
                  <a16:creationId xmlns:a16="http://schemas.microsoft.com/office/drawing/2014/main" id="{80761215-ADB6-46E5-944A-8CE24961DE38}"/>
                </a:ext>
              </a:extLst>
            </p:cNvPr>
            <p:cNvSpPr/>
            <p:nvPr/>
          </p:nvSpPr>
          <p:spPr>
            <a:xfrm rot="1218983">
              <a:off x="1107950" y="1659397"/>
              <a:ext cx="3832372" cy="3832372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2D64B76F-6BC6-46D1-B335-E270B18738CB}"/>
                </a:ext>
              </a:extLst>
            </p:cNvPr>
            <p:cNvSpPr/>
            <p:nvPr/>
          </p:nvSpPr>
          <p:spPr>
            <a:xfrm rot="2416284">
              <a:off x="1739460" y="2290907"/>
              <a:ext cx="2569352" cy="2569352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2">
              <a:extLst>
                <a:ext uri="{FF2B5EF4-FFF2-40B4-BE49-F238E27FC236}">
                  <a16:creationId xmlns:a16="http://schemas.microsoft.com/office/drawing/2014/main" id="{DEB406D8-A18E-4518-BBE1-E76958A66AEE}"/>
                </a:ext>
              </a:extLst>
            </p:cNvPr>
            <p:cNvSpPr/>
            <p:nvPr/>
          </p:nvSpPr>
          <p:spPr>
            <a:xfrm rot="3905662">
              <a:off x="2185107" y="2736554"/>
              <a:ext cx="1678058" cy="1678058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Oval 128">
              <a:extLst>
                <a:ext uri="{FF2B5EF4-FFF2-40B4-BE49-F238E27FC236}">
                  <a16:creationId xmlns:a16="http://schemas.microsoft.com/office/drawing/2014/main" id="{C6F9582C-E180-452B-99A3-A5994F4C5DEB}"/>
                </a:ext>
              </a:extLst>
            </p:cNvPr>
            <p:cNvSpPr/>
            <p:nvPr/>
          </p:nvSpPr>
          <p:spPr>
            <a:xfrm>
              <a:off x="2908906" y="3460353"/>
              <a:ext cx="230460" cy="2304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124">
            <a:extLst>
              <a:ext uri="{FF2B5EF4-FFF2-40B4-BE49-F238E27FC236}">
                <a16:creationId xmlns:a16="http://schemas.microsoft.com/office/drawing/2014/main" id="{A364996A-D398-44C9-85D5-166F1CF46EB4}"/>
              </a:ext>
            </a:extLst>
          </p:cNvPr>
          <p:cNvGrpSpPr/>
          <p:nvPr/>
        </p:nvGrpSpPr>
        <p:grpSpPr>
          <a:xfrm>
            <a:off x="5797963" y="607960"/>
            <a:ext cx="452232" cy="441963"/>
            <a:chOff x="1107950" y="1659397"/>
            <a:chExt cx="3832372" cy="3832372"/>
          </a:xfrm>
          <a:solidFill>
            <a:schemeClr val="accent2"/>
          </a:solidFill>
        </p:grpSpPr>
        <p:sp>
          <p:nvSpPr>
            <p:cNvPr id="50" name="Graphic 12">
              <a:extLst>
                <a:ext uri="{FF2B5EF4-FFF2-40B4-BE49-F238E27FC236}">
                  <a16:creationId xmlns:a16="http://schemas.microsoft.com/office/drawing/2014/main" id="{4D22C307-2E73-409F-B415-C9AECDFDE9C5}"/>
                </a:ext>
              </a:extLst>
            </p:cNvPr>
            <p:cNvSpPr/>
            <p:nvPr/>
          </p:nvSpPr>
          <p:spPr>
            <a:xfrm rot="1218983">
              <a:off x="1107950" y="1659397"/>
              <a:ext cx="3832372" cy="3832372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2">
              <a:extLst>
                <a:ext uri="{FF2B5EF4-FFF2-40B4-BE49-F238E27FC236}">
                  <a16:creationId xmlns:a16="http://schemas.microsoft.com/office/drawing/2014/main" id="{6A03FCF4-BEF8-4AF2-B812-E4537A8807F4}"/>
                </a:ext>
              </a:extLst>
            </p:cNvPr>
            <p:cNvSpPr/>
            <p:nvPr/>
          </p:nvSpPr>
          <p:spPr>
            <a:xfrm rot="2416284">
              <a:off x="1739460" y="2290907"/>
              <a:ext cx="2569352" cy="2569352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30AD874D-4139-4F8C-90DE-7FEE6E214F3D}"/>
                </a:ext>
              </a:extLst>
            </p:cNvPr>
            <p:cNvSpPr/>
            <p:nvPr/>
          </p:nvSpPr>
          <p:spPr>
            <a:xfrm rot="3905662">
              <a:off x="2185107" y="2736554"/>
              <a:ext cx="1678058" cy="1678058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Oval 128">
              <a:extLst>
                <a:ext uri="{FF2B5EF4-FFF2-40B4-BE49-F238E27FC236}">
                  <a16:creationId xmlns:a16="http://schemas.microsoft.com/office/drawing/2014/main" id="{D81B45EB-B43B-497A-A15B-5FA0BFF3C330}"/>
                </a:ext>
              </a:extLst>
            </p:cNvPr>
            <p:cNvSpPr/>
            <p:nvPr/>
          </p:nvSpPr>
          <p:spPr>
            <a:xfrm>
              <a:off x="2908906" y="3460353"/>
              <a:ext cx="230460" cy="2304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9813544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860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1B928559-2B71-473C-B4D8-3B166CD2908C}"/>
              </a:ext>
            </a:extLst>
          </p:cNvPr>
          <p:cNvSpPr/>
          <p:nvPr/>
        </p:nvSpPr>
        <p:spPr>
          <a:xfrm>
            <a:off x="233680" y="203200"/>
            <a:ext cx="11704320" cy="6451600"/>
          </a:xfrm>
          <a:prstGeom prst="rect">
            <a:avLst/>
          </a:prstGeom>
          <a:solidFill>
            <a:srgbClr val="89CADE"/>
          </a:solidFill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Vrpca: nagnuta prema gore 8">
            <a:extLst>
              <a:ext uri="{FF2B5EF4-FFF2-40B4-BE49-F238E27FC236}">
                <a16:creationId xmlns:a16="http://schemas.microsoft.com/office/drawing/2014/main" id="{1AA9A76F-F2F4-482B-8F8C-73ACCB80D0A5}"/>
              </a:ext>
            </a:extLst>
          </p:cNvPr>
          <p:cNvSpPr/>
          <p:nvPr/>
        </p:nvSpPr>
        <p:spPr>
          <a:xfrm>
            <a:off x="660090" y="449377"/>
            <a:ext cx="4036385" cy="1015664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978625D-87DA-4EA7-A3F3-9E815482A675}"/>
              </a:ext>
            </a:extLst>
          </p:cNvPr>
          <p:cNvSpPr txBox="1"/>
          <p:nvPr/>
        </p:nvSpPr>
        <p:spPr>
          <a:xfrm>
            <a:off x="1902475" y="493864"/>
            <a:ext cx="279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>
                <a:solidFill>
                  <a:srgbClr val="336600"/>
                </a:solidFill>
                <a:latin typeface="Modern Love Grunge" panose="04070805081005020601" pitchFamily="82" charset="0"/>
              </a:rPr>
              <a:t>BOR</a:t>
            </a:r>
          </a:p>
        </p:txBody>
      </p: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8DD021B8-8E38-4CC5-9396-25B0DB98C981}"/>
              </a:ext>
            </a:extLst>
          </p:cNvPr>
          <p:cNvCxnSpPr>
            <a:cxnSpLocks/>
          </p:cNvCxnSpPr>
          <p:nvPr/>
        </p:nvCxnSpPr>
        <p:spPr>
          <a:xfrm flipV="1">
            <a:off x="7331747" y="5054037"/>
            <a:ext cx="814781" cy="553288"/>
          </a:xfrm>
          <a:prstGeom prst="line">
            <a:avLst/>
          </a:prstGeom>
          <a:ln w="57150">
            <a:solidFill>
              <a:srgbClr val="33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70BA0E3-9542-43AC-BB28-091358AFEE02}"/>
              </a:ext>
            </a:extLst>
          </p:cNvPr>
          <p:cNvSpPr txBox="1"/>
          <p:nvPr/>
        </p:nvSpPr>
        <p:spPr>
          <a:xfrm>
            <a:off x="422061" y="2027515"/>
            <a:ext cx="45510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hr-HR" sz="2800" dirty="0">
                <a:solidFill>
                  <a:srgbClr val="336600"/>
                </a:solidFill>
                <a:latin typeface="Modern Love" panose="04090805081005020601" pitchFamily="82" charset="0"/>
              </a:rPr>
              <a:t>za miris božićnog drvca ponajprije je zaslužan spoj alfa</a:t>
            </a:r>
            <a:r>
              <a:rPr lang="el-GR" sz="2800" dirty="0">
                <a:solidFill>
                  <a:srgbClr val="336600"/>
                </a:solidFill>
                <a:latin typeface="Modern Love" panose="04090805081005020601" pitchFamily="82" charset="0"/>
              </a:rPr>
              <a:t>-</a:t>
            </a:r>
            <a:r>
              <a:rPr lang="hr-HR" sz="2800" dirty="0" err="1">
                <a:solidFill>
                  <a:srgbClr val="336600"/>
                </a:solidFill>
                <a:latin typeface="Modern Love" panose="04090805081005020601" pitchFamily="82" charset="0"/>
              </a:rPr>
              <a:t>pinen</a:t>
            </a:r>
            <a:endParaRPr lang="hr-HR" sz="2800" dirty="0">
              <a:solidFill>
                <a:srgbClr val="336600"/>
              </a:solidFill>
              <a:latin typeface="Modern Love" panose="04090805081005020601" pitchFamily="82" charset="0"/>
            </a:endParaRPr>
          </a:p>
          <a:p>
            <a:pPr marL="457200" indent="-457200" algn="just">
              <a:buFontTx/>
              <a:buChar char="-"/>
            </a:pPr>
            <a:r>
              <a:rPr lang="hr-HR" sz="2800" dirty="0">
                <a:solidFill>
                  <a:srgbClr val="336600"/>
                </a:solidFill>
                <a:latin typeface="Modern Love" panose="04090805081005020601" pitchFamily="82" charset="0"/>
              </a:rPr>
              <a:t>uz njega, u mirisu bora možemo pronaći  beta-</a:t>
            </a:r>
            <a:r>
              <a:rPr lang="hr-HR" sz="2800" dirty="0" err="1">
                <a:solidFill>
                  <a:srgbClr val="336600"/>
                </a:solidFill>
                <a:latin typeface="Modern Love" panose="04090805081005020601" pitchFamily="82" charset="0"/>
              </a:rPr>
              <a:t>pinen</a:t>
            </a:r>
            <a:r>
              <a:rPr lang="hr-HR" sz="2800" dirty="0">
                <a:solidFill>
                  <a:srgbClr val="336600"/>
                </a:solidFill>
                <a:latin typeface="Modern Love" panose="04090805081005020601" pitchFamily="82" charset="0"/>
              </a:rPr>
              <a:t> i </a:t>
            </a:r>
            <a:r>
              <a:rPr lang="hr-HR" sz="2800" dirty="0" err="1">
                <a:solidFill>
                  <a:srgbClr val="336600"/>
                </a:solidFill>
                <a:latin typeface="Modern Love" panose="04090805081005020601" pitchFamily="82" charset="0"/>
              </a:rPr>
              <a:t>bornil</a:t>
            </a:r>
            <a:r>
              <a:rPr lang="hr-HR" sz="2800" dirty="0">
                <a:solidFill>
                  <a:srgbClr val="336600"/>
                </a:solidFill>
                <a:latin typeface="Modern Love" panose="04090805081005020601" pitchFamily="82" charset="0"/>
              </a:rPr>
              <a:t> acetat 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E78609D-5BF4-4917-9407-E0C78D9556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92" b="32528" l="10000" r="90000">
                        <a14:foregroundMark x1="48803" y1="23669" x2="48689" y2="26532"/>
                        <a14:foregroundMark x1="46294" y1="21855" x2="49373" y2="25726"/>
                        <a14:foregroundMark x1="49373" y1="25726" x2="49373" y2="25726"/>
                        <a14:foregroundMark x1="46978" y1="21532" x2="48575" y2="26532"/>
                        <a14:foregroundMark x1="48575" y1="26532" x2="48575" y2="26532"/>
                        <a14:foregroundMark x1="50399" y1="28427" x2="50399" y2="28427"/>
                        <a14:foregroundMark x1="49829" y1="20726" x2="50969" y2="22702"/>
                        <a14:foregroundMark x1="52166" y1="20565" x2="55986" y2="24758"/>
                        <a14:foregroundMark x1="46693" y1="21774" x2="46237" y2="26331"/>
                        <a14:foregroundMark x1="44128" y1="21452" x2="46693" y2="25121"/>
                        <a14:backgroundMark x1="38198" y1="25484" x2="38198" y2="25484"/>
                        <a14:backgroundMark x1="39339" y1="27984" x2="42588" y2="29516"/>
                        <a14:backgroundMark x1="44185" y1="30847" x2="48803" y2="32097"/>
                        <a14:backgroundMark x1="43444" y1="30927" x2="57868" y2="32016"/>
                        <a14:backgroundMark x1="57298" y1="30847" x2="62828" y2="28871"/>
                        <a14:backgroundMark x1="61688" y1="25927" x2="60034" y2="29516"/>
                        <a14:backgroundMark x1="61117" y1="25645" x2="61117" y2="28065"/>
                        <a14:backgroundMark x1="61117" y1="20605" x2="63968" y2="27460"/>
                        <a14:backgroundMark x1="59293" y1="17661" x2="62144" y2="21331"/>
                        <a14:backgroundMark x1="53364" y1="15484" x2="57868" y2="16935"/>
                        <a14:backgroundMark x1="46123" y1="15847" x2="52223" y2="16048"/>
                        <a14:backgroundMark x1="42474" y1="17379" x2="47834" y2="16048"/>
                        <a14:backgroundMark x1="40194" y1="18710" x2="37229" y2="25363"/>
                        <a14:backgroundMark x1="37229" y1="25363" x2="37229" y2="25565"/>
                        <a14:backgroundMark x1="47605" y1="30887" x2="47605" y2="30887"/>
                        <a14:backgroundMark x1="47491" y1="31169" x2="47491" y2="31169"/>
                        <a14:backgroundMark x1="48176" y1="30968" x2="50285" y2="31089"/>
                        <a14:backgroundMark x1="53421" y1="30685" x2="53421" y2="30685"/>
                        <a14:backgroundMark x1="55416" y1="30403" x2="55416" y2="30403"/>
                        <a14:backgroundMark x1="54105" y1="30323" x2="54105" y2="30323"/>
                        <a14:backgroundMark x1="54447" y1="30323" x2="54447" y2="30323"/>
                        <a14:backgroundMark x1="52965" y1="30685" x2="52965" y2="30685"/>
                        <a14:backgroundMark x1="51197" y1="30968" x2="51197" y2="3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2800" b="65280"/>
          <a:stretch/>
        </p:blipFill>
        <p:spPr>
          <a:xfrm>
            <a:off x="2125491" y="22547"/>
            <a:ext cx="8849360" cy="2789294"/>
          </a:xfrm>
          <a:prstGeom prst="rect">
            <a:avLst/>
          </a:prstGeom>
        </p:spPr>
      </p:pic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B01EB6F1-719C-4D58-999D-434D04E79B74}"/>
              </a:ext>
            </a:extLst>
          </p:cNvPr>
          <p:cNvCxnSpPr>
            <a:cxnSpLocks/>
          </p:cNvCxnSpPr>
          <p:nvPr/>
        </p:nvCxnSpPr>
        <p:spPr>
          <a:xfrm flipV="1">
            <a:off x="7152460" y="3151083"/>
            <a:ext cx="1483540" cy="88731"/>
          </a:xfrm>
          <a:prstGeom prst="line">
            <a:avLst/>
          </a:prstGeom>
          <a:ln w="57150">
            <a:solidFill>
              <a:srgbClr val="33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id="{8D542EA9-C5DE-4D75-AE40-770FD0DB3B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796" b="32976" l="8662" r="32923">
                        <a14:foregroundMark x1="15165" y1="24718" x2="17503" y2="24879"/>
                        <a14:foregroundMark x1="18244" y1="22419" x2="19612" y2="25081"/>
                        <a14:foregroundMark x1="16021" y1="23710" x2="18586" y2="26895"/>
                        <a14:foregroundMark x1="17617" y1="22540" x2="20125" y2="27298"/>
                        <a14:foregroundMark x1="16762" y1="22339" x2="21608" y2="26129"/>
                        <a14:foregroundMark x1="16534" y1="22379" x2="21266" y2="23347"/>
                        <a14:foregroundMark x1="23204" y1="22379" x2="23204" y2="22379"/>
                        <a14:foregroundMark x1="21893" y1="22339" x2="24173" y2="22661"/>
                        <a14:foregroundMark x1="22349" y1="22540" x2="26169" y2="25081"/>
                        <a14:foregroundMark x1="26169" y1="25081" x2="26169" y2="25081"/>
                        <a14:foregroundMark x1="24116" y1="23710" x2="25713" y2="26210"/>
                        <a14:foregroundMark x1="25314" y1="25806" x2="26055" y2="24234"/>
                        <a14:foregroundMark x1="25599" y1="23387" x2="27708" y2="22903"/>
                        <a14:foregroundMark x1="24116" y1="22823" x2="25827" y2="24435"/>
                        <a14:foregroundMark x1="14709" y1="21653" x2="18016" y2="22661"/>
                        <a14:foregroundMark x1="16762" y1="20685" x2="16819" y2="21855"/>
                        <a14:foregroundMark x1="15621" y1="22984" x2="15621" y2="24516"/>
                        <a14:foregroundMark x1="15964" y1="23468" x2="16933" y2="22621"/>
                        <a14:foregroundMark x1="16306" y1="22661" x2="15051" y2="23226"/>
                        <a14:foregroundMark x1="14880" y1="25081" x2="15165" y2="25202"/>
                        <a14:foregroundMark x1="15906" y1="25081" x2="16534" y2="27137"/>
                        <a14:backgroundMark x1="19726" y1="15645" x2="19726" y2="15645"/>
                        <a14:backgroundMark x1="17560" y1="15685" x2="21095" y2="15645"/>
                        <a14:backgroundMark x1="21836" y1="15605" x2="25371" y2="16331"/>
                        <a14:backgroundMark x1="26340" y1="16532" x2="29190" y2="18669"/>
                        <a14:backgroundMark x1="30046" y1="19194" x2="32497" y2="23185"/>
                        <a14:backgroundMark x1="32497" y1="23185" x2="32269" y2="24677"/>
                        <a14:backgroundMark x1="31414" y1="25403" x2="31414" y2="28024"/>
                        <a14:backgroundMark x1="29989" y1="28871" x2="23888" y2="31774"/>
                        <a14:backgroundMark x1="14253" y1="30887" x2="20525" y2="32258"/>
                        <a14:backgroundMark x1="13626" y1="30565" x2="17560" y2="32419"/>
                        <a14:backgroundMark x1="11460" y1="29960" x2="15964" y2="32016"/>
                        <a14:backgroundMark x1="10718" y1="29194" x2="14082" y2="31089"/>
                        <a14:backgroundMark x1="11060" y1="29435" x2="10091" y2="24919"/>
                        <a14:backgroundMark x1="10091" y1="24919" x2="12315" y2="28669"/>
                        <a14:backgroundMark x1="9293" y1="22379" x2="9293" y2="19758"/>
                        <a14:backgroundMark x1="9920" y1="18790" x2="8153" y2="24718"/>
                        <a14:backgroundMark x1="8951" y1="23024" x2="9464" y2="24718"/>
                        <a14:backgroundMark x1="9863" y1="23750" x2="9863" y2="20645"/>
                        <a14:backgroundMark x1="10547" y1="19839" x2="12999" y2="17500"/>
                        <a14:backgroundMark x1="10034" y1="17581" x2="15678" y2="15887"/>
                        <a14:backgroundMark x1="12030" y1="16371" x2="14823" y2="16532"/>
                        <a14:backgroundMark x1="15621" y1="16169" x2="18358" y2="16048"/>
                        <a14:backgroundMark x1="16021" y1="15282" x2="19384" y2="15282"/>
                        <a14:backgroundMark x1="15906" y1="15081" x2="20582" y2="15282"/>
                        <a14:backgroundMark x1="21494" y1="15081" x2="24743" y2="16613"/>
                        <a14:backgroundMark x1="24173" y1="15202" x2="28107" y2="18024"/>
                        <a14:backgroundMark x1="26283" y1="15444" x2="29704" y2="18669"/>
                        <a14:backgroundMark x1="27594" y1="18105" x2="29532" y2="19798"/>
                        <a14:backgroundMark x1="29590" y1="20927" x2="30388" y2="22177"/>
                        <a14:backgroundMark x1="30388" y1="22944" x2="30844" y2="26210"/>
                        <a14:backgroundMark x1="30844" y1="26210" x2="30844" y2="26210"/>
                        <a14:backgroundMark x1="29989" y1="26734" x2="29818" y2="28669"/>
                        <a14:backgroundMark x1="28905" y1="28871" x2="28677" y2="30766"/>
                        <a14:backgroundMark x1="26340" y1="31210" x2="25998" y2="32540"/>
                        <a14:backgroundMark x1="23888" y1="32621" x2="24914" y2="32621"/>
                        <a14:backgroundMark x1="20753" y1="31573" x2="20753" y2="31573"/>
                        <a14:backgroundMark x1="19954" y1="31210" x2="22178" y2="30927"/>
                        <a14:backgroundMark x1="23090" y1="30565" x2="25314" y2="30444"/>
                        <a14:backgroundMark x1="26055" y1="29718" x2="29875" y2="28669"/>
                        <a14:backgroundMark x1="27594" y1="28952" x2="28734" y2="28226"/>
                        <a14:backgroundMark x1="29247" y1="27540" x2="30160" y2="25968"/>
                        <a14:backgroundMark x1="28962" y1="20323" x2="28962" y2="19274"/>
                        <a14:backgroundMark x1="24743" y1="16935" x2="26169" y2="17702"/>
                        <a14:backgroundMark x1="27765" y1="18629" x2="28734" y2="19516"/>
                        <a14:backgroundMark x1="22292" y1="16694" x2="24230" y2="17016"/>
                        <a14:backgroundMark x1="20125" y1="16411" x2="23147" y2="16573"/>
                        <a14:backgroundMark x1="24800" y1="17460" x2="26055" y2="17702"/>
                        <a14:backgroundMark x1="17218" y1="16734" x2="20696" y2="16734"/>
                        <a14:backgroundMark x1="14823" y1="17540" x2="17503" y2="17177"/>
                        <a14:backgroundMark x1="12429" y1="18831" x2="13854" y2="18427"/>
                        <a14:backgroundMark x1="13740" y1="29073" x2="14652" y2="29718"/>
                        <a14:backgroundMark x1="16135" y1="30282" x2="17788" y2="30685"/>
                        <a14:backgroundMark x1="19099" y1="30766" x2="19726" y2="30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629" t="12523" r="64044" b="64752"/>
          <a:stretch/>
        </p:blipFill>
        <p:spPr>
          <a:xfrm>
            <a:off x="5230427" y="2063363"/>
            <a:ext cx="2670433" cy="2834392"/>
          </a:xfrm>
          <a:prstGeom prst="rect">
            <a:avLst/>
          </a:prstGeom>
        </p:spPr>
      </p:pic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56CBF6D5-E31D-4CEB-A874-9FF29A17C893}"/>
              </a:ext>
            </a:extLst>
          </p:cNvPr>
          <p:cNvCxnSpPr>
            <a:cxnSpLocks/>
          </p:cNvCxnSpPr>
          <p:nvPr/>
        </p:nvCxnSpPr>
        <p:spPr>
          <a:xfrm>
            <a:off x="7247018" y="1239520"/>
            <a:ext cx="2063263" cy="516460"/>
          </a:xfrm>
          <a:prstGeom prst="line">
            <a:avLst/>
          </a:prstGeom>
          <a:ln w="57150">
            <a:solidFill>
              <a:srgbClr val="33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Slika 7">
            <a:extLst>
              <a:ext uri="{FF2B5EF4-FFF2-40B4-BE49-F238E27FC236}">
                <a16:creationId xmlns:a16="http://schemas.microsoft.com/office/drawing/2014/main" id="{8A9BE5BB-15B6-4A59-8A89-4AA7C9A1BB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47" b="32691" l="68048" r="96450">
                        <a14:foregroundMark x1="77594" y1="22823" x2="79475" y2="24758"/>
                        <a14:foregroundMark x1="77537" y1="22379" x2="79190" y2="24597"/>
                        <a14:foregroundMark x1="79532" y1="21532" x2="81357" y2="23548"/>
                        <a14:foregroundMark x1="80502" y1="22500" x2="80958" y2="24355"/>
                        <a14:foregroundMark x1="79304" y1="23629" x2="78335" y2="26008"/>
                        <a14:foregroundMark x1="77594" y1="24113" x2="77993" y2="25282"/>
                        <a14:foregroundMark x1="78278" y1="24476" x2="78278" y2="26573"/>
                        <a14:foregroundMark x1="78278" y1="26613" x2="81471" y2="25927"/>
                        <a14:foregroundMark x1="80673" y1="25726" x2="81927" y2="25363"/>
                        <a14:foregroundMark x1="81300" y1="25282" x2="81528" y2="25282"/>
                        <a14:foregroundMark x1="81300" y1="24395" x2="81471" y2="25282"/>
                        <a14:foregroundMark x1="78164" y1="21371" x2="78278" y2="21089"/>
                        <a14:foregroundMark x1="78278" y1="20806" x2="78392" y2="21573"/>
                        <a14:foregroundMark x1="78335" y1="21008" x2="78335" y2="20121"/>
                        <a14:foregroundMark x1="78335" y1="19153" x2="78335" y2="20968"/>
                        <a14:foregroundMark x1="77423" y1="21411" x2="77423" y2="19435"/>
                        <a14:foregroundMark x1="77993" y1="19315" x2="77195" y2="20968"/>
                        <a14:foregroundMark x1="77594" y1="19556" x2="77537" y2="22097"/>
                        <a14:foregroundMark x1="76568" y1="21573" x2="74743" y2="23347"/>
                        <a14:foregroundMark x1="75143" y1="23065" x2="74914" y2="25766"/>
                        <a14:foregroundMark x1="75428" y1="25282" x2="78563" y2="26210"/>
                        <a14:backgroundMark x1="78791" y1="14113" x2="78791" y2="14113"/>
                        <a14:backgroundMark x1="78392" y1="14073" x2="80502" y2="14073"/>
                        <a14:backgroundMark x1="77993" y1="13629" x2="81756" y2="13669"/>
                        <a14:backgroundMark x1="77366" y1="14073" x2="81300" y2="14073"/>
                        <a14:backgroundMark x1="79304" y1="14516" x2="79190" y2="12218"/>
                        <a14:backgroundMark x1="84892" y1="17056" x2="90023" y2="18065"/>
                        <a14:backgroundMark x1="90023" y1="18065" x2="90023" y2="18065"/>
                        <a14:backgroundMark x1="85519" y1="16048" x2="90878" y2="18024"/>
                        <a14:backgroundMark x1="79590" y1="15484" x2="84094" y2="15484"/>
                        <a14:backgroundMark x1="71836" y1="17016" x2="77765" y2="15202"/>
                        <a14:backgroundMark x1="71038" y1="17863" x2="72520" y2="16895"/>
                        <a14:backgroundMark x1="70011" y1="18548" x2="68814" y2="27298"/>
                        <a14:backgroundMark x1="69042" y1="27056" x2="71722" y2="30121"/>
                        <a14:backgroundMark x1="71779" y1="29798" x2="79076" y2="32379"/>
                        <a14:backgroundMark x1="74173" y1="30524" x2="80958" y2="30927"/>
                        <a14:backgroundMark x1="84036" y1="31048" x2="87058" y2="30806"/>
                        <a14:backgroundMark x1="87742" y1="29960" x2="90308" y2="28266"/>
                        <a14:backgroundMark x1="91220" y1="22903" x2="91220" y2="26694"/>
                        <a14:backgroundMark x1="84835" y1="29556" x2="80559" y2="30645"/>
                        <a14:backgroundMark x1="75599" y1="30363" x2="77366" y2="30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4498" t="11942" b="65003"/>
          <a:stretch/>
        </p:blipFill>
        <p:spPr>
          <a:xfrm>
            <a:off x="5161503" y="4131557"/>
            <a:ext cx="3219799" cy="290698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8D899DB-C99B-46F5-A72A-A738EA53A3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191" y="449376"/>
            <a:ext cx="3900057" cy="5799023"/>
          </a:xfrm>
          <a:prstGeom prst="rect">
            <a:avLst/>
          </a:prstGeom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id="{414CCD5D-78B4-481F-BCC0-E4525B92FFE5}"/>
              </a:ext>
            </a:extLst>
          </p:cNvPr>
          <p:cNvSpPr txBox="1"/>
          <p:nvPr/>
        </p:nvSpPr>
        <p:spPr>
          <a:xfrm rot="823431">
            <a:off x="7425707" y="946115"/>
            <a:ext cx="185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ALFA-PINEN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77287608-0B86-4932-82B5-DBEB8A10DD1A}"/>
              </a:ext>
            </a:extLst>
          </p:cNvPr>
          <p:cNvSpPr txBox="1"/>
          <p:nvPr/>
        </p:nvSpPr>
        <p:spPr>
          <a:xfrm rot="19850247">
            <a:off x="7369689" y="5447093"/>
            <a:ext cx="1644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BETA-PINEN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7621D94E-0653-48BA-A50D-B0F4531780C2}"/>
              </a:ext>
            </a:extLst>
          </p:cNvPr>
          <p:cNvSpPr txBox="1"/>
          <p:nvPr/>
        </p:nvSpPr>
        <p:spPr>
          <a:xfrm rot="21365676">
            <a:off x="7324489" y="2203607"/>
            <a:ext cx="185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BORNIL</a:t>
            </a:r>
          </a:p>
          <a:p>
            <a:r>
              <a:rPr lang="hr-HR" sz="2400" b="1" dirty="0"/>
              <a:t>ACETAT</a:t>
            </a:r>
          </a:p>
        </p:txBody>
      </p:sp>
      <p:pic>
        <p:nvPicPr>
          <p:cNvPr id="28" name="Slika 27">
            <a:extLst>
              <a:ext uri="{FF2B5EF4-FFF2-40B4-BE49-F238E27FC236}">
                <a16:creationId xmlns:a16="http://schemas.microsoft.com/office/drawing/2014/main" id="{7B117CEA-F615-4185-9E29-792E585F07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9425">
            <a:off x="840683" y="5553039"/>
            <a:ext cx="414563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99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9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499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999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9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2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6EAD2AB-974E-4566-B2BE-4059504A9D5E}"/>
              </a:ext>
            </a:extLst>
          </p:cNvPr>
          <p:cNvSpPr/>
          <p:nvPr/>
        </p:nvSpPr>
        <p:spPr>
          <a:xfrm>
            <a:off x="233680" y="203200"/>
            <a:ext cx="11704320" cy="6451600"/>
          </a:xfrm>
          <a:prstGeom prst="rect">
            <a:avLst/>
          </a:prstGeom>
          <a:solidFill>
            <a:srgbClr val="89CADE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Vrpca: nagnuta prema gore 2">
            <a:extLst>
              <a:ext uri="{FF2B5EF4-FFF2-40B4-BE49-F238E27FC236}">
                <a16:creationId xmlns:a16="http://schemas.microsoft.com/office/drawing/2014/main" id="{EA09EDBC-0346-49FB-B386-2433535559E3}"/>
              </a:ext>
            </a:extLst>
          </p:cNvPr>
          <p:cNvSpPr/>
          <p:nvPr/>
        </p:nvSpPr>
        <p:spPr>
          <a:xfrm>
            <a:off x="7292898" y="415923"/>
            <a:ext cx="4438185" cy="1015664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A69D48E-989E-4318-8D40-FAC01E5483DF}"/>
              </a:ext>
            </a:extLst>
          </p:cNvPr>
          <p:cNvSpPr txBox="1"/>
          <p:nvPr/>
        </p:nvSpPr>
        <p:spPr>
          <a:xfrm>
            <a:off x="8419339" y="419252"/>
            <a:ext cx="5085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chemeClr val="accent2">
                    <a:lumMod val="50000"/>
                  </a:schemeClr>
                </a:solidFill>
                <a:latin typeface="Modern Love Grunge" panose="04070805081005020601" pitchFamily="82" charset="0"/>
              </a:rPr>
              <a:t>CIMET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70E939E-2F19-4C2A-A7EA-F9383B9BAE8E}"/>
              </a:ext>
            </a:extLst>
          </p:cNvPr>
          <p:cNvSpPr txBox="1"/>
          <p:nvPr/>
        </p:nvSpPr>
        <p:spPr>
          <a:xfrm>
            <a:off x="7033799" y="1610094"/>
            <a:ext cx="461091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dirty="0">
                <a:solidFill>
                  <a:schemeClr val="accent2">
                    <a:lumMod val="50000"/>
                  </a:schemeClr>
                </a:solidFill>
                <a:latin typeface="Modern Love" panose="04090805081005020601" pitchFamily="82" charset="0"/>
              </a:rPr>
              <a:t>- nezamjenjivi začin u mnogim blagdanskim slasticama</a:t>
            </a:r>
            <a:r>
              <a:rPr lang="hr-HR" sz="4000" dirty="0">
                <a:solidFill>
                  <a:schemeClr val="accent2">
                    <a:lumMod val="50000"/>
                  </a:schemeClr>
                </a:solidFill>
                <a:latin typeface="Modern Love" panose="04090805081005020601" pitchFamily="82" charset="0"/>
              </a:rPr>
              <a:t> </a:t>
            </a:r>
            <a:endParaRPr lang="hr-HR" sz="2800" dirty="0">
              <a:solidFill>
                <a:schemeClr val="accent2">
                  <a:lumMod val="50000"/>
                </a:schemeClr>
              </a:solidFill>
              <a:latin typeface="Modern Love" panose="04090805081005020601" pitchFamily="82" charset="0"/>
            </a:endParaRPr>
          </a:p>
          <a:p>
            <a:pPr algn="just"/>
            <a:r>
              <a:rPr lang="hr-HR" sz="2800" dirty="0">
                <a:solidFill>
                  <a:schemeClr val="accent2">
                    <a:lumMod val="50000"/>
                  </a:schemeClr>
                </a:solidFill>
                <a:latin typeface="Modern Love" panose="04090805081005020601" pitchFamily="82" charset="0"/>
              </a:rPr>
              <a:t>- oko 90% eteričnog ulja cimeta čini </a:t>
            </a:r>
            <a:r>
              <a:rPr lang="hr-HR" sz="2800" dirty="0" err="1">
                <a:solidFill>
                  <a:schemeClr val="accent2">
                    <a:lumMod val="50000"/>
                  </a:schemeClr>
                </a:solidFill>
                <a:latin typeface="Modern Love" panose="04090805081005020601" pitchFamily="82" charset="0"/>
              </a:rPr>
              <a:t>cinamaldehid</a:t>
            </a:r>
            <a:r>
              <a:rPr lang="hr-HR" sz="2800" dirty="0">
                <a:solidFill>
                  <a:schemeClr val="accent2">
                    <a:lumMod val="50000"/>
                  </a:schemeClr>
                </a:solidFill>
                <a:latin typeface="Modern Love" panose="04090805081005020601" pitchFamily="82" charset="0"/>
              </a:rPr>
              <a:t> </a:t>
            </a:r>
            <a:endParaRPr lang="hr-HR" sz="2000" dirty="0">
              <a:solidFill>
                <a:schemeClr val="accent2">
                  <a:lumMod val="50000"/>
                </a:schemeClr>
              </a:solidFill>
              <a:latin typeface="Modern Love" panose="04090805081005020601" pitchFamily="82" charset="0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B44808F5-E0B5-495B-8F90-A2F15CA81E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82235">
            <a:off x="623805" y="444126"/>
            <a:ext cx="1514020" cy="1472694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59C4BA96-3CE1-4919-8547-35608F2400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566" y="4216708"/>
            <a:ext cx="4362778" cy="2136334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60C68816-A114-45D0-9DFE-53B508B074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85" y="4034901"/>
            <a:ext cx="3092530" cy="2318141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CD4EE369-0FCF-4C0F-8737-E04525F130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420" y="4034901"/>
            <a:ext cx="2514287" cy="2318141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3FA5BF01-6BA5-40C2-A131-E6E84D00AE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56640" y1="48445" x2="56640" y2="48445"/>
                        <a14:backgroundMark x1="55565" y1="47637" x2="55565" y2="47637"/>
                        <a14:backgroundMark x1="55110" y1="47139" x2="55110" y2="47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93532">
            <a:off x="829667" y="2130044"/>
            <a:ext cx="2648318" cy="1761893"/>
          </a:xfrm>
          <a:prstGeom prst="rect">
            <a:avLst/>
          </a:prstGeom>
        </p:spPr>
      </p:pic>
      <p:grpSp>
        <p:nvGrpSpPr>
          <p:cNvPr id="26" name="Grupa 25">
            <a:extLst>
              <a:ext uri="{FF2B5EF4-FFF2-40B4-BE49-F238E27FC236}">
                <a16:creationId xmlns:a16="http://schemas.microsoft.com/office/drawing/2014/main" id="{5BA50E3E-41F2-4FCB-B4D9-9328199201BE}"/>
              </a:ext>
            </a:extLst>
          </p:cNvPr>
          <p:cNvGrpSpPr/>
          <p:nvPr/>
        </p:nvGrpSpPr>
        <p:grpSpPr>
          <a:xfrm>
            <a:off x="3444211" y="-160774"/>
            <a:ext cx="1943800" cy="3589774"/>
            <a:chOff x="3444211" y="-160774"/>
            <a:chExt cx="1943800" cy="3589774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CD65483C-6FEE-47F2-A1F3-8812C85122CB}"/>
                </a:ext>
              </a:extLst>
            </p:cNvPr>
            <p:cNvGrpSpPr/>
            <p:nvPr/>
          </p:nvGrpSpPr>
          <p:grpSpPr>
            <a:xfrm>
              <a:off x="3444211" y="-160774"/>
              <a:ext cx="1943800" cy="3589774"/>
              <a:chOff x="2815573" y="-160774"/>
              <a:chExt cx="1943800" cy="3589774"/>
            </a:xfrm>
          </p:grpSpPr>
          <p:grpSp>
            <p:nvGrpSpPr>
              <p:cNvPr id="6" name="Group 18">
                <a:extLst>
                  <a:ext uri="{FF2B5EF4-FFF2-40B4-BE49-F238E27FC236}">
                    <a16:creationId xmlns:a16="http://schemas.microsoft.com/office/drawing/2014/main" id="{7BC86DEE-3AF3-4735-B65E-907612CB89B4}"/>
                  </a:ext>
                </a:extLst>
              </p:cNvPr>
              <p:cNvGrpSpPr/>
              <p:nvPr/>
            </p:nvGrpSpPr>
            <p:grpSpPr>
              <a:xfrm>
                <a:off x="2815573" y="-160774"/>
                <a:ext cx="1943800" cy="3589774"/>
                <a:chOff x="1275016" y="1659898"/>
                <a:chExt cx="2555300" cy="4957417"/>
              </a:xfrm>
            </p:grpSpPr>
            <p:grpSp>
              <p:nvGrpSpPr>
                <p:cNvPr id="9" name="Group 19">
                  <a:extLst>
                    <a:ext uri="{FF2B5EF4-FFF2-40B4-BE49-F238E27FC236}">
                      <a16:creationId xmlns:a16="http://schemas.microsoft.com/office/drawing/2014/main" id="{1ADA39DB-A457-449A-8199-93C5A05DEC2D}"/>
                    </a:ext>
                  </a:extLst>
                </p:cNvPr>
                <p:cNvGrpSpPr/>
                <p:nvPr/>
              </p:nvGrpSpPr>
              <p:grpSpPr>
                <a:xfrm>
                  <a:off x="1275016" y="2359168"/>
                  <a:ext cx="2555300" cy="4258147"/>
                  <a:chOff x="8352377" y="4105120"/>
                  <a:chExt cx="1021307" cy="1701904"/>
                </a:xfrm>
              </p:grpSpPr>
              <p:pic>
                <p:nvPicPr>
                  <p:cNvPr id="14" name="Graphic 24">
                    <a:extLst>
                      <a:ext uri="{FF2B5EF4-FFF2-40B4-BE49-F238E27FC236}">
                        <a16:creationId xmlns:a16="http://schemas.microsoft.com/office/drawing/2014/main" id="{AA805339-CD05-418C-899D-64FF2F05BB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8352377" y="4105120"/>
                    <a:ext cx="1021307" cy="1701904"/>
                  </a:xfrm>
                  <a:custGeom>
                    <a:avLst/>
                    <a:gdLst>
                      <a:gd name="connsiteX0" fmla="*/ 510654 w 1021307"/>
                      <a:gd name="connsiteY0" fmla="*/ 200180 h 1701904"/>
                      <a:gd name="connsiteX1" fmla="*/ 440415 w 1021307"/>
                      <a:gd name="connsiteY1" fmla="*/ 270419 h 1701904"/>
                      <a:gd name="connsiteX2" fmla="*/ 510654 w 1021307"/>
                      <a:gd name="connsiteY2" fmla="*/ 340658 h 1701904"/>
                      <a:gd name="connsiteX3" fmla="*/ 580893 w 1021307"/>
                      <a:gd name="connsiteY3" fmla="*/ 270419 h 1701904"/>
                      <a:gd name="connsiteX4" fmla="*/ 510654 w 1021307"/>
                      <a:gd name="connsiteY4" fmla="*/ 200180 h 1701904"/>
                      <a:gd name="connsiteX5" fmla="*/ 0 w 1021307"/>
                      <a:gd name="connsiteY5" fmla="*/ 0 h 1701904"/>
                      <a:gd name="connsiteX6" fmla="*/ 1021307 w 1021307"/>
                      <a:gd name="connsiteY6" fmla="*/ 0 h 1701904"/>
                      <a:gd name="connsiteX7" fmla="*/ 1021307 w 1021307"/>
                      <a:gd name="connsiteY7" fmla="*/ 1701904 h 1701904"/>
                      <a:gd name="connsiteX8" fmla="*/ 0 w 1021307"/>
                      <a:gd name="connsiteY8" fmla="*/ 1701904 h 170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1307" h="1701904">
                        <a:moveTo>
                          <a:pt x="510654" y="200180"/>
                        </a:moveTo>
                        <a:cubicBezTo>
                          <a:pt x="471862" y="200180"/>
                          <a:pt x="440415" y="231627"/>
                          <a:pt x="440415" y="270419"/>
                        </a:cubicBezTo>
                        <a:cubicBezTo>
                          <a:pt x="440415" y="309211"/>
                          <a:pt x="471862" y="340658"/>
                          <a:pt x="510654" y="340658"/>
                        </a:cubicBezTo>
                        <a:cubicBezTo>
                          <a:pt x="549446" y="340658"/>
                          <a:pt x="580893" y="309211"/>
                          <a:pt x="580893" y="270419"/>
                        </a:cubicBezTo>
                        <a:cubicBezTo>
                          <a:pt x="580893" y="231627"/>
                          <a:pt x="549446" y="200180"/>
                          <a:pt x="510654" y="200180"/>
                        </a:cubicBezTo>
                        <a:close/>
                        <a:moveTo>
                          <a:pt x="0" y="0"/>
                        </a:moveTo>
                        <a:lnTo>
                          <a:pt x="1021307" y="0"/>
                        </a:lnTo>
                        <a:lnTo>
                          <a:pt x="1021307" y="1701904"/>
                        </a:lnTo>
                        <a:lnTo>
                          <a:pt x="0" y="170190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5" name="Graphic 25">
                    <a:extLst>
                      <a:ext uri="{FF2B5EF4-FFF2-40B4-BE49-F238E27FC236}">
                        <a16:creationId xmlns:a16="http://schemas.microsoft.com/office/drawing/2014/main" id="{0FF8F077-D2A2-47AA-92BB-B7FE451147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29718" y="4221533"/>
                    <a:ext cx="866624" cy="150299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" name="Freeform: Shape 20">
                  <a:extLst>
                    <a:ext uri="{FF2B5EF4-FFF2-40B4-BE49-F238E27FC236}">
                      <a16:creationId xmlns:a16="http://schemas.microsoft.com/office/drawing/2014/main" id="{AAB39360-3A56-44AF-91E3-E826B6012083}"/>
                    </a:ext>
                  </a:extLst>
                </p:cNvPr>
                <p:cNvSpPr/>
                <p:nvPr/>
              </p:nvSpPr>
              <p:spPr>
                <a:xfrm>
                  <a:off x="2614266" y="2378115"/>
                  <a:ext cx="87923" cy="513165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23" h="45720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: Shape 21">
                  <a:extLst>
                    <a:ext uri="{FF2B5EF4-FFF2-40B4-BE49-F238E27FC236}">
                      <a16:creationId xmlns:a16="http://schemas.microsoft.com/office/drawing/2014/main" id="{65816895-15B3-47E8-B747-E533BFB97C2D}"/>
                    </a:ext>
                  </a:extLst>
                </p:cNvPr>
                <p:cNvSpPr/>
                <p:nvPr/>
              </p:nvSpPr>
              <p:spPr>
                <a:xfrm rot="20777649">
                  <a:off x="2451451" y="2370181"/>
                  <a:ext cx="87923" cy="506762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23" h="45720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: Shape 22">
                  <a:extLst>
                    <a:ext uri="{FF2B5EF4-FFF2-40B4-BE49-F238E27FC236}">
                      <a16:creationId xmlns:a16="http://schemas.microsoft.com/office/drawing/2014/main" id="{7D44F842-2871-4071-85FC-9BB3D0B8E5B3}"/>
                    </a:ext>
                  </a:extLst>
                </p:cNvPr>
                <p:cNvSpPr/>
                <p:nvPr/>
              </p:nvSpPr>
              <p:spPr>
                <a:xfrm>
                  <a:off x="2646484" y="1659898"/>
                  <a:ext cx="87198" cy="722816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8668"/>
                    <a:gd name="connsiteY0" fmla="*/ 457200 h 457200"/>
                    <a:gd name="connsiteX1" fmla="*/ 87923 w 88668"/>
                    <a:gd name="connsiteY1" fmla="*/ 0 h 457200"/>
                    <a:gd name="connsiteX2" fmla="*/ 87923 w 88668"/>
                    <a:gd name="connsiteY2" fmla="*/ 0 h 457200"/>
                    <a:gd name="connsiteX0" fmla="*/ 0 w 88591"/>
                    <a:gd name="connsiteY0" fmla="*/ 457200 h 457200"/>
                    <a:gd name="connsiteX1" fmla="*/ 87923 w 88591"/>
                    <a:gd name="connsiteY1" fmla="*/ 0 h 457200"/>
                    <a:gd name="connsiteX2" fmla="*/ 87923 w 88591"/>
                    <a:gd name="connsiteY2" fmla="*/ 0 h 457200"/>
                    <a:gd name="connsiteX0" fmla="*/ 0 w 104212"/>
                    <a:gd name="connsiteY0" fmla="*/ 457200 h 457200"/>
                    <a:gd name="connsiteX1" fmla="*/ 87923 w 104212"/>
                    <a:gd name="connsiteY1" fmla="*/ 0 h 457200"/>
                    <a:gd name="connsiteX2" fmla="*/ 87923 w 104212"/>
                    <a:gd name="connsiteY2" fmla="*/ 0 h 457200"/>
                    <a:gd name="connsiteX0" fmla="*/ 0 w 89660"/>
                    <a:gd name="connsiteY0" fmla="*/ 503909 h 503909"/>
                    <a:gd name="connsiteX1" fmla="*/ 87923 w 89660"/>
                    <a:gd name="connsiteY1" fmla="*/ 46709 h 503909"/>
                    <a:gd name="connsiteX2" fmla="*/ 55890 w 89660"/>
                    <a:gd name="connsiteY2" fmla="*/ 5890 h 503909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0" fmla="*/ 0 w 67538"/>
                    <a:gd name="connsiteY0" fmla="*/ 482469 h 482469"/>
                    <a:gd name="connsiteX1" fmla="*/ 67538 w 67538"/>
                    <a:gd name="connsiteY1" fmla="*/ 0 h 482469"/>
                    <a:gd name="connsiteX0" fmla="*/ 0 w 88163"/>
                    <a:gd name="connsiteY0" fmla="*/ 482469 h 482469"/>
                    <a:gd name="connsiteX1" fmla="*/ 67538 w 88163"/>
                    <a:gd name="connsiteY1" fmla="*/ 0 h 482469"/>
                    <a:gd name="connsiteX0" fmla="*/ 0 w 87198"/>
                    <a:gd name="connsiteY0" fmla="*/ 482469 h 482469"/>
                    <a:gd name="connsiteX1" fmla="*/ 67538 w 87198"/>
                    <a:gd name="connsiteY1" fmla="*/ 0 h 48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198" h="482469">
                      <a:moveTo>
                        <a:pt x="0" y="482469"/>
                      </a:moveTo>
                      <a:cubicBezTo>
                        <a:pt x="11835" y="225105"/>
                        <a:pt x="133938" y="141317"/>
                        <a:pt x="67538" y="0"/>
                      </a:cubicBezTo>
                    </a:path>
                  </a:pathLst>
                </a:custGeom>
                <a:noFill/>
                <a:ln w="349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23">
                  <a:extLst>
                    <a:ext uri="{FF2B5EF4-FFF2-40B4-BE49-F238E27FC236}">
                      <a16:creationId xmlns:a16="http://schemas.microsoft.com/office/drawing/2014/main" id="{815DF906-978C-4A59-8C17-3B8A79F4E1F6}"/>
                    </a:ext>
                  </a:extLst>
                </p:cNvPr>
                <p:cNvSpPr/>
                <p:nvPr/>
              </p:nvSpPr>
              <p:spPr>
                <a:xfrm rot="20777649">
                  <a:off x="2478443" y="1679483"/>
                  <a:ext cx="103740" cy="684959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106562"/>
                    <a:gd name="connsiteY0" fmla="*/ 457200 h 457200"/>
                    <a:gd name="connsiteX1" fmla="*/ 106562 w 106562"/>
                    <a:gd name="connsiteY1" fmla="*/ 202828 h 457200"/>
                    <a:gd name="connsiteX2" fmla="*/ 87923 w 106562"/>
                    <a:gd name="connsiteY2" fmla="*/ 0 h 457200"/>
                    <a:gd name="connsiteX3" fmla="*/ 87923 w 106562"/>
                    <a:gd name="connsiteY3" fmla="*/ 0 h 457200"/>
                    <a:gd name="connsiteX0" fmla="*/ 0 w 117378"/>
                    <a:gd name="connsiteY0" fmla="*/ 457200 h 457200"/>
                    <a:gd name="connsiteX1" fmla="*/ 106562 w 117378"/>
                    <a:gd name="connsiteY1" fmla="*/ 202828 h 457200"/>
                    <a:gd name="connsiteX2" fmla="*/ 87923 w 117378"/>
                    <a:gd name="connsiteY2" fmla="*/ 0 h 457200"/>
                    <a:gd name="connsiteX3" fmla="*/ 87923 w 117378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0" fmla="*/ 0 w 103296"/>
                    <a:gd name="connsiteY0" fmla="*/ 457200 h 457200"/>
                    <a:gd name="connsiteX1" fmla="*/ 87923 w 103296"/>
                    <a:gd name="connsiteY1" fmla="*/ 0 h 457200"/>
                    <a:gd name="connsiteX0" fmla="*/ 0 w 103740"/>
                    <a:gd name="connsiteY0" fmla="*/ 457200 h 457200"/>
                    <a:gd name="connsiteX1" fmla="*/ 87923 w 103740"/>
                    <a:gd name="connsiteY1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3740" h="457200">
                      <a:moveTo>
                        <a:pt x="0" y="457200"/>
                      </a:moveTo>
                      <a:cubicBezTo>
                        <a:pt x="34135" y="209549"/>
                        <a:pt x="144388" y="188371"/>
                        <a:pt x="87923" y="0"/>
                      </a:cubicBezTo>
                    </a:path>
                  </a:pathLst>
                </a:custGeom>
                <a:noFill/>
                <a:ln w="349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A41C852B-3D90-4A11-86BA-27D229594635}"/>
                  </a:ext>
                </a:extLst>
              </p:cNvPr>
              <p:cNvSpPr txBox="1"/>
              <p:nvPr/>
            </p:nvSpPr>
            <p:spPr>
              <a:xfrm>
                <a:off x="2815573" y="2608845"/>
                <a:ext cx="1943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b="1" dirty="0">
                    <a:solidFill>
                      <a:schemeClr val="bg1"/>
                    </a:solidFill>
                  </a:rPr>
                  <a:t>RECEPT – SKENIRAJ ME!</a:t>
                </a:r>
              </a:p>
            </p:txBody>
          </p:sp>
        </p:grpSp>
        <p:pic>
          <p:nvPicPr>
            <p:cNvPr id="25" name="Slika 24">
              <a:extLst>
                <a:ext uri="{FF2B5EF4-FFF2-40B4-BE49-F238E27FC236}">
                  <a16:creationId xmlns:a16="http://schemas.microsoft.com/office/drawing/2014/main" id="{CB36496D-A7E5-4311-B2A7-5A26812BB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4119" y="1279348"/>
              <a:ext cx="1350838" cy="1309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1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02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994CFF4-9F42-467D-B8F3-31924DC0A0CA}"/>
              </a:ext>
            </a:extLst>
          </p:cNvPr>
          <p:cNvSpPr/>
          <p:nvPr/>
        </p:nvSpPr>
        <p:spPr>
          <a:xfrm>
            <a:off x="233680" y="203200"/>
            <a:ext cx="11704320" cy="6451600"/>
          </a:xfrm>
          <a:prstGeom prst="rect">
            <a:avLst/>
          </a:prstGeom>
          <a:solidFill>
            <a:srgbClr val="89CADE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B97946C-297B-4611-BE21-DC9EA40803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4824">
                        <a14:foregroundMark x1="86941" y1="23412" x2="86941" y2="23412"/>
                        <a14:foregroundMark x1="93765" y1="18706" x2="93765" y2="18706"/>
                        <a14:foregroundMark x1="94824" y1="34824" x2="94824" y2="34824"/>
                        <a14:foregroundMark x1="62118" y1="20353" x2="62118" y2="20353"/>
                        <a14:backgroundMark x1="21294" y1="60118" x2="47647" y2="79059"/>
                        <a14:backgroundMark x1="24824" y1="36588" x2="46471" y2="63765"/>
                        <a14:backgroundMark x1="38471" y1="31529" x2="64353" y2="61647"/>
                        <a14:backgroundMark x1="72000" y1="51176" x2="88471" y2="60000"/>
                        <a14:backgroundMark x1="68941" y1="40706" x2="74118" y2="49765"/>
                        <a14:backgroundMark x1="82235" y1="37294" x2="82235" y2="37294"/>
                        <a14:backgroundMark x1="77529" y1="24588" x2="77529" y2="24588"/>
                        <a14:backgroundMark x1="87647" y1="39176" x2="87647" y2="39176"/>
                        <a14:backgroundMark x1="84471" y1="39059" x2="84471" y2="39059"/>
                        <a14:backgroundMark x1="93765" y1="42588" x2="93765" y2="42588"/>
                        <a14:backgroundMark x1="93294" y1="42588" x2="92706" y2="43059"/>
                        <a14:backgroundMark x1="82471" y1="62471" x2="77647" y2="69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56" y="-334537"/>
            <a:ext cx="3434576" cy="3434576"/>
          </a:xfrm>
          <a:prstGeom prst="rect">
            <a:avLst/>
          </a:prstGeom>
        </p:spPr>
      </p:pic>
      <p:sp>
        <p:nvSpPr>
          <p:cNvPr id="4" name="Vrpca: nagnuta prema gore 3">
            <a:extLst>
              <a:ext uri="{FF2B5EF4-FFF2-40B4-BE49-F238E27FC236}">
                <a16:creationId xmlns:a16="http://schemas.microsoft.com/office/drawing/2014/main" id="{6EBFB66B-BF04-435A-B9DE-4EF61465127B}"/>
              </a:ext>
            </a:extLst>
          </p:cNvPr>
          <p:cNvSpPr/>
          <p:nvPr/>
        </p:nvSpPr>
        <p:spPr>
          <a:xfrm>
            <a:off x="413633" y="367087"/>
            <a:ext cx="5085353" cy="1211621"/>
          </a:xfrm>
          <a:prstGeom prst="ribbon2">
            <a:avLst/>
          </a:prstGeom>
          <a:solidFill>
            <a:srgbClr val="CC66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E1BA9B0-859A-41FA-89FE-0DC33785FEE0}"/>
              </a:ext>
            </a:extLst>
          </p:cNvPr>
          <p:cNvSpPr txBox="1"/>
          <p:nvPr/>
        </p:nvSpPr>
        <p:spPr>
          <a:xfrm>
            <a:off x="1644848" y="605350"/>
            <a:ext cx="312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>
                <a:solidFill>
                  <a:srgbClr val="993300"/>
                </a:solidFill>
                <a:latin typeface="Modern Love Grunge" panose="04070805081005020601" pitchFamily="82" charset="0"/>
              </a:rPr>
              <a:t>KLINCIC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F77DAF44-A6AF-4893-9853-8B21F01D9841}"/>
              </a:ext>
            </a:extLst>
          </p:cNvPr>
          <p:cNvSpPr/>
          <p:nvPr/>
        </p:nvSpPr>
        <p:spPr>
          <a:xfrm rot="2618516">
            <a:off x="3978894" y="478168"/>
            <a:ext cx="110943" cy="154307"/>
          </a:xfrm>
          <a:prstGeom prst="rect">
            <a:avLst/>
          </a:prstGeom>
          <a:solidFill>
            <a:srgbClr val="9933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993300"/>
              </a:solidFill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AAB7D7F1-CFFA-49E8-8731-B81FD1A620B7}"/>
              </a:ext>
            </a:extLst>
          </p:cNvPr>
          <p:cNvGrpSpPr/>
          <p:nvPr/>
        </p:nvGrpSpPr>
        <p:grpSpPr>
          <a:xfrm rot="21209754">
            <a:off x="3240007" y="501220"/>
            <a:ext cx="344576" cy="108294"/>
            <a:chOff x="3288344" y="509407"/>
            <a:chExt cx="242299" cy="106912"/>
          </a:xfrm>
        </p:grpSpPr>
        <p:sp>
          <p:nvSpPr>
            <p:cNvPr id="7" name="Pravokutnik 6">
              <a:extLst>
                <a:ext uri="{FF2B5EF4-FFF2-40B4-BE49-F238E27FC236}">
                  <a16:creationId xmlns:a16="http://schemas.microsoft.com/office/drawing/2014/main" id="{B17282F4-126F-4354-89BC-B858C8C90A36}"/>
                </a:ext>
              </a:extLst>
            </p:cNvPr>
            <p:cNvSpPr/>
            <p:nvPr/>
          </p:nvSpPr>
          <p:spPr>
            <a:xfrm rot="4008770">
              <a:off x="3423077" y="508753"/>
              <a:ext cx="78461" cy="136671"/>
            </a:xfrm>
            <a:prstGeom prst="rect">
              <a:avLst/>
            </a:prstGeom>
            <a:solidFill>
              <a:srgbClr val="993300"/>
            </a:solidFill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rgbClr val="993300"/>
                </a:solidFill>
              </a:endParaRPr>
            </a:p>
          </p:txBody>
        </p:sp>
        <p:sp>
          <p:nvSpPr>
            <p:cNvPr id="8" name="Pravokutnik 7">
              <a:extLst>
                <a:ext uri="{FF2B5EF4-FFF2-40B4-BE49-F238E27FC236}">
                  <a16:creationId xmlns:a16="http://schemas.microsoft.com/office/drawing/2014/main" id="{FB32A91D-7706-40DC-B483-75DD26959AB5}"/>
                </a:ext>
              </a:extLst>
            </p:cNvPr>
            <p:cNvSpPr/>
            <p:nvPr/>
          </p:nvSpPr>
          <p:spPr>
            <a:xfrm rot="12901555">
              <a:off x="3288344" y="509407"/>
              <a:ext cx="140368" cy="82325"/>
            </a:xfrm>
            <a:prstGeom prst="rect">
              <a:avLst/>
            </a:prstGeom>
            <a:solidFill>
              <a:srgbClr val="993300"/>
            </a:solidFill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rgbClr val="993300"/>
                </a:solidFill>
              </a:endParaRPr>
            </a:p>
          </p:txBody>
        </p:sp>
      </p:grp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32BF5E4-3E4E-43F7-8C42-C45D558FA0DC}"/>
              </a:ext>
            </a:extLst>
          </p:cNvPr>
          <p:cNvSpPr txBox="1"/>
          <p:nvPr/>
        </p:nvSpPr>
        <p:spPr>
          <a:xfrm>
            <a:off x="571459" y="1841228"/>
            <a:ext cx="4769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hr-HR" sz="2800" dirty="0">
                <a:solidFill>
                  <a:srgbClr val="993300"/>
                </a:solidFill>
                <a:latin typeface="Modern Love" panose="04090805081005020601" pitchFamily="82" charset="0"/>
              </a:rPr>
              <a:t>neizostavna mirodija koju dodajemo u kuhano vino</a:t>
            </a:r>
          </a:p>
          <a:p>
            <a:pPr marL="457200" indent="-457200" algn="just">
              <a:buFontTx/>
              <a:buChar char="-"/>
            </a:pPr>
            <a:r>
              <a:rPr lang="hr-HR" sz="2800" dirty="0">
                <a:solidFill>
                  <a:srgbClr val="993300"/>
                </a:solidFill>
                <a:latin typeface="Modern Love" panose="04090805081005020601" pitchFamily="82" charset="0"/>
              </a:rPr>
              <a:t>glavni sastojak eteričnog ulja klinčića je spoj </a:t>
            </a:r>
            <a:r>
              <a:rPr lang="hr-HR" sz="2800" dirty="0" err="1">
                <a:solidFill>
                  <a:srgbClr val="993300"/>
                </a:solidFill>
                <a:latin typeface="Modern Love" panose="04090805081005020601" pitchFamily="82" charset="0"/>
              </a:rPr>
              <a:t>eugenol</a:t>
            </a:r>
            <a:endParaRPr lang="hr-HR" sz="2800" dirty="0">
              <a:solidFill>
                <a:srgbClr val="993300"/>
              </a:solidFill>
              <a:latin typeface="Modern Love" panose="04090805081005020601" pitchFamily="82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8BB9A177-96A9-4DB3-98D7-2122FFDC8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862" b="58533" l="38646" r="61918">
                        <a14:foregroundMark x1="46403" y1="26093" x2="46403" y2="26093"/>
                        <a14:foregroundMark x1="47955" y1="21862" x2="47955" y2="21862"/>
                        <a14:foregroundMark x1="41890" y1="27927" x2="41890" y2="27927"/>
                        <a14:foregroundMark x1="43018" y1="27927" x2="43018" y2="27927"/>
                        <a14:foregroundMark x1="39351" y1="28632" x2="39351" y2="28632"/>
                        <a14:foregroundMark x1="39633" y1="31453" x2="39633" y2="31453"/>
                        <a14:foregroundMark x1="38928" y1="34697" x2="38928" y2="34697"/>
                        <a14:foregroundMark x1="39351" y1="36812" x2="39351" y2="36812"/>
                        <a14:foregroundMark x1="43300" y1="33709" x2="43300" y2="33709"/>
                        <a14:foregroundMark x1="49224" y1="57123" x2="49224" y2="57123"/>
                        <a14:foregroundMark x1="47673" y1="58251" x2="47673" y2="58251"/>
                        <a14:foregroundMark x1="45557" y1="58251" x2="45557" y2="58251"/>
                        <a14:foregroundMark x1="44288" y1="58533" x2="44288" y2="58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610" t="19083" r="34504" b="37889"/>
          <a:stretch/>
        </p:blipFill>
        <p:spPr>
          <a:xfrm>
            <a:off x="989716" y="4535287"/>
            <a:ext cx="1359396" cy="202493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02C66FA-DA56-4A67-A563-C26C576724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2843" y1="30882" x2="32843" y2="30882"/>
                        <a14:foregroundMark x1="33987" y1="25327" x2="33987" y2="25327"/>
                        <a14:foregroundMark x1="35131" y1="27124" x2="35131" y2="27124"/>
                        <a14:foregroundMark x1="36438" y1="33007" x2="42647" y2="38399"/>
                        <a14:foregroundMark x1="40359" y1="33987" x2="45752" y2="34967"/>
                        <a14:foregroundMark x1="48529" y1="29739" x2="53595" y2="33170"/>
                        <a14:foregroundMark x1="34314" y1="36438" x2="34314" y2="36438"/>
                        <a14:foregroundMark x1="34641" y1="39869" x2="34641" y2="39869"/>
                        <a14:foregroundMark x1="31046" y1="38235" x2="31046" y2="38235"/>
                        <a14:foregroundMark x1="27941" y1="38562" x2="27941" y2="38562"/>
                        <a14:foregroundMark x1="25817" y1="37255" x2="25817" y2="37255"/>
                        <a14:foregroundMark x1="25817" y1="35621" x2="25817" y2="35621"/>
                        <a14:foregroundMark x1="26797" y1="34641" x2="26797" y2="34641"/>
                        <a14:foregroundMark x1="25490" y1="36438" x2="25490" y2="36438"/>
                        <a14:foregroundMark x1="24673" y1="35784" x2="24673" y2="35784"/>
                        <a14:foregroundMark x1="25817" y1="34967" x2="25817" y2="34967"/>
                        <a14:foregroundMark x1="40196" y1="37908" x2="48856" y2="40686"/>
                        <a14:foregroundMark x1="39379" y1="38889" x2="54739" y2="38889"/>
                        <a14:foregroundMark x1="55229" y1="38889" x2="60131" y2="38725"/>
                        <a14:foregroundMark x1="50327" y1="38562" x2="53105" y2="42484"/>
                        <a14:foregroundMark x1="62745" y1="38072" x2="62745" y2="38072"/>
                        <a14:foregroundMark x1="62745" y1="34150" x2="62745" y2="34150"/>
                        <a14:foregroundMark x1="61765" y1="33497" x2="61765" y2="33497"/>
                        <a14:foregroundMark x1="63399" y1="34314" x2="64706" y2="36928"/>
                        <a14:foregroundMark x1="65033" y1="35458" x2="65033" y2="35458"/>
                        <a14:foregroundMark x1="61111" y1="33333" x2="61111" y2="33333"/>
                        <a14:foregroundMark x1="60948" y1="32516" x2="64542" y2="34477"/>
                        <a14:foregroundMark x1="65850" y1="34804" x2="65850" y2="34804"/>
                        <a14:foregroundMark x1="64869" y1="33987" x2="64869" y2="33987"/>
                        <a14:foregroundMark x1="63562" y1="33497" x2="63562" y2="33497"/>
                        <a14:foregroundMark x1="54902" y1="32843" x2="54902" y2="34477"/>
                        <a14:foregroundMark x1="41013" y1="32190" x2="41993" y2="32353"/>
                        <a14:foregroundMark x1="41013" y1="30229" x2="41993" y2="32516"/>
                        <a14:foregroundMark x1="25654" y1="34641" x2="25654" y2="34641"/>
                        <a14:foregroundMark x1="26797" y1="34150" x2="27288" y2="33987"/>
                        <a14:foregroundMark x1="29412" y1="26634" x2="29412" y2="29739"/>
                        <a14:foregroundMark x1="43464" y1="31373" x2="43464" y2="31373"/>
                        <a14:foregroundMark x1="42647" y1="31536" x2="42647" y2="31536"/>
                        <a14:foregroundMark x1="49837" y1="26307" x2="52778" y2="29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006" y="4374460"/>
            <a:ext cx="2346589" cy="234658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02CE8CB-E56D-43E0-93B3-2DB392375C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5948" y1="58333" x2="3594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3939">
            <a:off x="2007038" y="5200021"/>
            <a:ext cx="1865042" cy="186504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DAEF845-CEA8-43B2-96B0-F8D42A24F9B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842" y="1205859"/>
            <a:ext cx="2514917" cy="2383915"/>
          </a:xfrm>
          <a:prstGeom prst="rect">
            <a:avLst/>
          </a:prstGeom>
        </p:spPr>
      </p:pic>
      <p:grpSp>
        <p:nvGrpSpPr>
          <p:cNvPr id="28" name="Grupa 27">
            <a:extLst>
              <a:ext uri="{FF2B5EF4-FFF2-40B4-BE49-F238E27FC236}">
                <a16:creationId xmlns:a16="http://schemas.microsoft.com/office/drawing/2014/main" id="{F0F1255A-5401-42BB-AAB6-042173B771A3}"/>
              </a:ext>
            </a:extLst>
          </p:cNvPr>
          <p:cNvGrpSpPr/>
          <p:nvPr/>
        </p:nvGrpSpPr>
        <p:grpSpPr>
          <a:xfrm>
            <a:off x="6126802" y="0"/>
            <a:ext cx="1943800" cy="3589774"/>
            <a:chOff x="6126802" y="0"/>
            <a:chExt cx="1943800" cy="3589774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5E9738B5-D67B-47AD-B8E5-EFA4280185BB}"/>
                </a:ext>
              </a:extLst>
            </p:cNvPr>
            <p:cNvGrpSpPr/>
            <p:nvPr/>
          </p:nvGrpSpPr>
          <p:grpSpPr>
            <a:xfrm>
              <a:off x="6126802" y="0"/>
              <a:ext cx="1943800" cy="3589774"/>
              <a:chOff x="2815573" y="-160774"/>
              <a:chExt cx="1943800" cy="3589774"/>
            </a:xfrm>
          </p:grpSpPr>
          <p:grpSp>
            <p:nvGrpSpPr>
              <p:cNvPr id="18" name="Group 18">
                <a:extLst>
                  <a:ext uri="{FF2B5EF4-FFF2-40B4-BE49-F238E27FC236}">
                    <a16:creationId xmlns:a16="http://schemas.microsoft.com/office/drawing/2014/main" id="{B2F52056-2889-47D6-889D-94359986EAA3}"/>
                  </a:ext>
                </a:extLst>
              </p:cNvPr>
              <p:cNvGrpSpPr/>
              <p:nvPr/>
            </p:nvGrpSpPr>
            <p:grpSpPr>
              <a:xfrm>
                <a:off x="2815573" y="-160774"/>
                <a:ext cx="1943800" cy="3589774"/>
                <a:chOff x="1275016" y="1659898"/>
                <a:chExt cx="2555300" cy="4957417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BB6F444-9974-4B7C-B0F3-FD9F8939ED03}"/>
                    </a:ext>
                  </a:extLst>
                </p:cNvPr>
                <p:cNvGrpSpPr/>
                <p:nvPr/>
              </p:nvGrpSpPr>
              <p:grpSpPr>
                <a:xfrm>
                  <a:off x="1275016" y="2359168"/>
                  <a:ext cx="2555300" cy="4258147"/>
                  <a:chOff x="8352377" y="4105120"/>
                  <a:chExt cx="1021307" cy="1701904"/>
                </a:xfrm>
              </p:grpSpPr>
              <p:pic>
                <p:nvPicPr>
                  <p:cNvPr id="25" name="Graphic 24">
                    <a:extLst>
                      <a:ext uri="{FF2B5EF4-FFF2-40B4-BE49-F238E27FC236}">
                        <a16:creationId xmlns:a16="http://schemas.microsoft.com/office/drawing/2014/main" id="{0B21953A-0693-4D07-97BF-608223C621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8352377" y="4105120"/>
                    <a:ext cx="1021307" cy="1701904"/>
                  </a:xfrm>
                  <a:custGeom>
                    <a:avLst/>
                    <a:gdLst>
                      <a:gd name="connsiteX0" fmla="*/ 510654 w 1021307"/>
                      <a:gd name="connsiteY0" fmla="*/ 200180 h 1701904"/>
                      <a:gd name="connsiteX1" fmla="*/ 440415 w 1021307"/>
                      <a:gd name="connsiteY1" fmla="*/ 270419 h 1701904"/>
                      <a:gd name="connsiteX2" fmla="*/ 510654 w 1021307"/>
                      <a:gd name="connsiteY2" fmla="*/ 340658 h 1701904"/>
                      <a:gd name="connsiteX3" fmla="*/ 580893 w 1021307"/>
                      <a:gd name="connsiteY3" fmla="*/ 270419 h 1701904"/>
                      <a:gd name="connsiteX4" fmla="*/ 510654 w 1021307"/>
                      <a:gd name="connsiteY4" fmla="*/ 200180 h 1701904"/>
                      <a:gd name="connsiteX5" fmla="*/ 0 w 1021307"/>
                      <a:gd name="connsiteY5" fmla="*/ 0 h 1701904"/>
                      <a:gd name="connsiteX6" fmla="*/ 1021307 w 1021307"/>
                      <a:gd name="connsiteY6" fmla="*/ 0 h 1701904"/>
                      <a:gd name="connsiteX7" fmla="*/ 1021307 w 1021307"/>
                      <a:gd name="connsiteY7" fmla="*/ 1701904 h 1701904"/>
                      <a:gd name="connsiteX8" fmla="*/ 0 w 1021307"/>
                      <a:gd name="connsiteY8" fmla="*/ 1701904 h 170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1307" h="1701904">
                        <a:moveTo>
                          <a:pt x="510654" y="200180"/>
                        </a:moveTo>
                        <a:cubicBezTo>
                          <a:pt x="471862" y="200180"/>
                          <a:pt x="440415" y="231627"/>
                          <a:pt x="440415" y="270419"/>
                        </a:cubicBezTo>
                        <a:cubicBezTo>
                          <a:pt x="440415" y="309211"/>
                          <a:pt x="471862" y="340658"/>
                          <a:pt x="510654" y="340658"/>
                        </a:cubicBezTo>
                        <a:cubicBezTo>
                          <a:pt x="549446" y="340658"/>
                          <a:pt x="580893" y="309211"/>
                          <a:pt x="580893" y="270419"/>
                        </a:cubicBezTo>
                        <a:cubicBezTo>
                          <a:pt x="580893" y="231627"/>
                          <a:pt x="549446" y="200180"/>
                          <a:pt x="510654" y="200180"/>
                        </a:cubicBezTo>
                        <a:close/>
                        <a:moveTo>
                          <a:pt x="0" y="0"/>
                        </a:moveTo>
                        <a:lnTo>
                          <a:pt x="1021307" y="0"/>
                        </a:lnTo>
                        <a:lnTo>
                          <a:pt x="1021307" y="1701904"/>
                        </a:lnTo>
                        <a:lnTo>
                          <a:pt x="0" y="170190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6" name="Graphic 25">
                    <a:extLst>
                      <a:ext uri="{FF2B5EF4-FFF2-40B4-BE49-F238E27FC236}">
                        <a16:creationId xmlns:a16="http://schemas.microsoft.com/office/drawing/2014/main" id="{D905E830-96A7-4CFA-A706-9BEC1D70FD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96DAC541-7B7A-43D3-8B79-37D633B846F1}">
                        <asvg:svgBlip xmlns:asvg="http://schemas.microsoft.com/office/drawing/2016/SVG/main" r:embed="rId1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29718" y="4221533"/>
                    <a:ext cx="866624" cy="150299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66C0175D-C2C5-4FB9-9613-8E2624F01D9D}"/>
                    </a:ext>
                  </a:extLst>
                </p:cNvPr>
                <p:cNvSpPr/>
                <p:nvPr/>
              </p:nvSpPr>
              <p:spPr>
                <a:xfrm>
                  <a:off x="2614266" y="2378115"/>
                  <a:ext cx="87923" cy="513165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23" h="45720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92A780E-2463-47CB-814B-BFAE8352CDF4}"/>
                    </a:ext>
                  </a:extLst>
                </p:cNvPr>
                <p:cNvSpPr/>
                <p:nvPr/>
              </p:nvSpPr>
              <p:spPr>
                <a:xfrm rot="20777649">
                  <a:off x="2451451" y="2370181"/>
                  <a:ext cx="87923" cy="506762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23" h="45720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195E8781-45A5-48E4-A144-83EE684C33AB}"/>
                    </a:ext>
                  </a:extLst>
                </p:cNvPr>
                <p:cNvSpPr/>
                <p:nvPr/>
              </p:nvSpPr>
              <p:spPr>
                <a:xfrm>
                  <a:off x="2646484" y="1659898"/>
                  <a:ext cx="87198" cy="722816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8668"/>
                    <a:gd name="connsiteY0" fmla="*/ 457200 h 457200"/>
                    <a:gd name="connsiteX1" fmla="*/ 87923 w 88668"/>
                    <a:gd name="connsiteY1" fmla="*/ 0 h 457200"/>
                    <a:gd name="connsiteX2" fmla="*/ 87923 w 88668"/>
                    <a:gd name="connsiteY2" fmla="*/ 0 h 457200"/>
                    <a:gd name="connsiteX0" fmla="*/ 0 w 88591"/>
                    <a:gd name="connsiteY0" fmla="*/ 457200 h 457200"/>
                    <a:gd name="connsiteX1" fmla="*/ 87923 w 88591"/>
                    <a:gd name="connsiteY1" fmla="*/ 0 h 457200"/>
                    <a:gd name="connsiteX2" fmla="*/ 87923 w 88591"/>
                    <a:gd name="connsiteY2" fmla="*/ 0 h 457200"/>
                    <a:gd name="connsiteX0" fmla="*/ 0 w 104212"/>
                    <a:gd name="connsiteY0" fmla="*/ 457200 h 457200"/>
                    <a:gd name="connsiteX1" fmla="*/ 87923 w 104212"/>
                    <a:gd name="connsiteY1" fmla="*/ 0 h 457200"/>
                    <a:gd name="connsiteX2" fmla="*/ 87923 w 104212"/>
                    <a:gd name="connsiteY2" fmla="*/ 0 h 457200"/>
                    <a:gd name="connsiteX0" fmla="*/ 0 w 89660"/>
                    <a:gd name="connsiteY0" fmla="*/ 503909 h 503909"/>
                    <a:gd name="connsiteX1" fmla="*/ 87923 w 89660"/>
                    <a:gd name="connsiteY1" fmla="*/ 46709 h 503909"/>
                    <a:gd name="connsiteX2" fmla="*/ 55890 w 89660"/>
                    <a:gd name="connsiteY2" fmla="*/ 5890 h 503909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0" fmla="*/ 0 w 67538"/>
                    <a:gd name="connsiteY0" fmla="*/ 482469 h 482469"/>
                    <a:gd name="connsiteX1" fmla="*/ 67538 w 67538"/>
                    <a:gd name="connsiteY1" fmla="*/ 0 h 482469"/>
                    <a:gd name="connsiteX0" fmla="*/ 0 w 88163"/>
                    <a:gd name="connsiteY0" fmla="*/ 482469 h 482469"/>
                    <a:gd name="connsiteX1" fmla="*/ 67538 w 88163"/>
                    <a:gd name="connsiteY1" fmla="*/ 0 h 482469"/>
                    <a:gd name="connsiteX0" fmla="*/ 0 w 87198"/>
                    <a:gd name="connsiteY0" fmla="*/ 482469 h 482469"/>
                    <a:gd name="connsiteX1" fmla="*/ 67538 w 87198"/>
                    <a:gd name="connsiteY1" fmla="*/ 0 h 48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198" h="482469">
                      <a:moveTo>
                        <a:pt x="0" y="482469"/>
                      </a:moveTo>
                      <a:cubicBezTo>
                        <a:pt x="11835" y="225105"/>
                        <a:pt x="133938" y="141317"/>
                        <a:pt x="67538" y="0"/>
                      </a:cubicBezTo>
                    </a:path>
                  </a:pathLst>
                </a:custGeom>
                <a:noFill/>
                <a:ln w="349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5F2D499B-0229-441E-AACF-8CB4D30B0F84}"/>
                    </a:ext>
                  </a:extLst>
                </p:cNvPr>
                <p:cNvSpPr/>
                <p:nvPr/>
              </p:nvSpPr>
              <p:spPr>
                <a:xfrm rot="20777649">
                  <a:off x="2478443" y="1679483"/>
                  <a:ext cx="103740" cy="684959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106562"/>
                    <a:gd name="connsiteY0" fmla="*/ 457200 h 457200"/>
                    <a:gd name="connsiteX1" fmla="*/ 106562 w 106562"/>
                    <a:gd name="connsiteY1" fmla="*/ 202828 h 457200"/>
                    <a:gd name="connsiteX2" fmla="*/ 87923 w 106562"/>
                    <a:gd name="connsiteY2" fmla="*/ 0 h 457200"/>
                    <a:gd name="connsiteX3" fmla="*/ 87923 w 106562"/>
                    <a:gd name="connsiteY3" fmla="*/ 0 h 457200"/>
                    <a:gd name="connsiteX0" fmla="*/ 0 w 117378"/>
                    <a:gd name="connsiteY0" fmla="*/ 457200 h 457200"/>
                    <a:gd name="connsiteX1" fmla="*/ 106562 w 117378"/>
                    <a:gd name="connsiteY1" fmla="*/ 202828 h 457200"/>
                    <a:gd name="connsiteX2" fmla="*/ 87923 w 117378"/>
                    <a:gd name="connsiteY2" fmla="*/ 0 h 457200"/>
                    <a:gd name="connsiteX3" fmla="*/ 87923 w 117378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0" fmla="*/ 0 w 103296"/>
                    <a:gd name="connsiteY0" fmla="*/ 457200 h 457200"/>
                    <a:gd name="connsiteX1" fmla="*/ 87923 w 103296"/>
                    <a:gd name="connsiteY1" fmla="*/ 0 h 457200"/>
                    <a:gd name="connsiteX0" fmla="*/ 0 w 103740"/>
                    <a:gd name="connsiteY0" fmla="*/ 457200 h 457200"/>
                    <a:gd name="connsiteX1" fmla="*/ 87923 w 103740"/>
                    <a:gd name="connsiteY1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3740" h="457200">
                      <a:moveTo>
                        <a:pt x="0" y="457200"/>
                      </a:moveTo>
                      <a:cubicBezTo>
                        <a:pt x="34135" y="209549"/>
                        <a:pt x="144388" y="188371"/>
                        <a:pt x="87923" y="0"/>
                      </a:cubicBezTo>
                    </a:path>
                  </a:pathLst>
                </a:custGeom>
                <a:noFill/>
                <a:ln w="349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kstniOkvir 18">
                <a:extLst>
                  <a:ext uri="{FF2B5EF4-FFF2-40B4-BE49-F238E27FC236}">
                    <a16:creationId xmlns:a16="http://schemas.microsoft.com/office/drawing/2014/main" id="{436994A4-3847-4DA5-B3ED-111308579DCD}"/>
                  </a:ext>
                </a:extLst>
              </p:cNvPr>
              <p:cNvSpPr txBox="1"/>
              <p:nvPr/>
            </p:nvSpPr>
            <p:spPr>
              <a:xfrm>
                <a:off x="2815573" y="2608845"/>
                <a:ext cx="1943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b="1" dirty="0">
                    <a:solidFill>
                      <a:schemeClr val="bg1"/>
                    </a:solidFill>
                  </a:rPr>
                  <a:t>RECEPT – SKENIRAJ ME!</a:t>
                </a:r>
              </a:p>
            </p:txBody>
          </p:sp>
        </p:grpSp>
        <p:pic>
          <p:nvPicPr>
            <p:cNvPr id="16" name="Slika 15">
              <a:extLst>
                <a:ext uri="{FF2B5EF4-FFF2-40B4-BE49-F238E27FC236}">
                  <a16:creationId xmlns:a16="http://schemas.microsoft.com/office/drawing/2014/main" id="{BAB8E430-0675-4393-8169-0D6569839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8677" y="1458728"/>
              <a:ext cx="1327199" cy="1327199"/>
            </a:xfrm>
            <a:prstGeom prst="rect">
              <a:avLst/>
            </a:prstGeom>
          </p:spPr>
        </p:pic>
      </p:grpSp>
      <p:pic>
        <p:nvPicPr>
          <p:cNvPr id="27" name="Slika 26">
            <a:extLst>
              <a:ext uri="{FF2B5EF4-FFF2-40B4-BE49-F238E27FC236}">
                <a16:creationId xmlns:a16="http://schemas.microsoft.com/office/drawing/2014/main" id="{6B3F5BF3-966B-4742-8858-43BE962B6D9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9654" t="56870" r="5408" b="14105"/>
          <a:stretch/>
        </p:blipFill>
        <p:spPr>
          <a:xfrm>
            <a:off x="6850844" y="3953687"/>
            <a:ext cx="3712460" cy="23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99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599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599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3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99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599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48DA1F19-83BF-4604-80D5-04B0B4313E50}"/>
              </a:ext>
            </a:extLst>
          </p:cNvPr>
          <p:cNvSpPr/>
          <p:nvPr/>
        </p:nvSpPr>
        <p:spPr>
          <a:xfrm>
            <a:off x="233680" y="203200"/>
            <a:ext cx="11704320" cy="6451600"/>
          </a:xfrm>
          <a:prstGeom prst="rect">
            <a:avLst/>
          </a:prstGeom>
          <a:solidFill>
            <a:srgbClr val="89CADE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Vrpca: nagnuta prema gore 3">
            <a:extLst>
              <a:ext uri="{FF2B5EF4-FFF2-40B4-BE49-F238E27FC236}">
                <a16:creationId xmlns:a16="http://schemas.microsoft.com/office/drawing/2014/main" id="{0DBB6556-A6F2-48C8-AC4E-89A09BF58913}"/>
              </a:ext>
            </a:extLst>
          </p:cNvPr>
          <p:cNvSpPr/>
          <p:nvPr/>
        </p:nvSpPr>
        <p:spPr>
          <a:xfrm>
            <a:off x="6327648" y="409866"/>
            <a:ext cx="5437632" cy="1309206"/>
          </a:xfrm>
          <a:prstGeom prst="ribbon2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00AB872-EA33-428D-BE72-EB34C4FB1557}"/>
              </a:ext>
            </a:extLst>
          </p:cNvPr>
          <p:cNvSpPr txBox="1"/>
          <p:nvPr/>
        </p:nvSpPr>
        <p:spPr>
          <a:xfrm>
            <a:off x="7666737" y="602804"/>
            <a:ext cx="5085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dern Love Grunge" panose="04070805081005020601" pitchFamily="82" charset="0"/>
              </a:rPr>
              <a:t>DUMBIR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7248A99-73B7-480A-9476-47575DC517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80279">
            <a:off x="466321" y="498649"/>
            <a:ext cx="1725398" cy="205496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B73FDBD-3EF9-4DBF-BBB3-AB1EED26696F}"/>
              </a:ext>
            </a:extLst>
          </p:cNvPr>
          <p:cNvSpPr txBox="1"/>
          <p:nvPr/>
        </p:nvSpPr>
        <p:spPr>
          <a:xfrm>
            <a:off x="6327648" y="1940166"/>
            <a:ext cx="5006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hr-HR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dern Love" panose="04090805081005020601" pitchFamily="82" charset="0"/>
              </a:rPr>
              <a:t>sirovi đumbir sadržava </a:t>
            </a:r>
            <a:r>
              <a:rPr lang="hr-HR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Modern Love" panose="04090805081005020601" pitchFamily="82" charset="0"/>
              </a:rPr>
              <a:t>gingerol</a:t>
            </a:r>
            <a:r>
              <a:rPr lang="hr-HR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dern Love" panose="04090805081005020601" pitchFamily="82" charset="0"/>
              </a:rPr>
              <a:t> koji se tijekom pečenja keksa pretvara u </a:t>
            </a:r>
            <a:r>
              <a:rPr lang="hr-HR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Modern Love" panose="04090805081005020601" pitchFamily="82" charset="0"/>
              </a:rPr>
              <a:t>zingeron</a:t>
            </a:r>
            <a:r>
              <a:rPr lang="hr-HR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dern Love" panose="04090805081005020601" pitchFamily="82" charset="0"/>
              </a:rPr>
              <a:t>, spoj poznatog slatkastog mirisa</a:t>
            </a:r>
          </a:p>
        </p:txBody>
      </p:sp>
      <p:pic>
        <p:nvPicPr>
          <p:cNvPr id="2052" name="Picture 4" descr="A Merry Molecular Christmas | Let&amp;#39;s Talk Science">
            <a:extLst>
              <a:ext uri="{FF2B5EF4-FFF2-40B4-BE49-F238E27FC236}">
                <a16:creationId xmlns:a16="http://schemas.microsoft.com/office/drawing/2014/main" id="{A08E7771-B906-4300-9B51-6F3811079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8" t="18171" r="47095" b="59309"/>
          <a:stretch/>
        </p:blipFill>
        <p:spPr bwMode="auto">
          <a:xfrm>
            <a:off x="4855779" y="4309241"/>
            <a:ext cx="3075117" cy="20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Merry Molecular Christmas | Let&amp;#39;s Talk Science">
            <a:extLst>
              <a:ext uri="{FF2B5EF4-FFF2-40B4-BE49-F238E27FC236}">
                <a16:creationId xmlns:a16="http://schemas.microsoft.com/office/drawing/2014/main" id="{73EB9AB9-20FD-452E-B94C-4AF1E1DFA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5" t="40803" r="51361" b="33368"/>
          <a:stretch/>
        </p:blipFill>
        <p:spPr bwMode="auto">
          <a:xfrm>
            <a:off x="8331200" y="4309241"/>
            <a:ext cx="3206496" cy="20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D9D4918D-B322-4055-AFD2-409CAAE644E1}"/>
              </a:ext>
            </a:extLst>
          </p:cNvPr>
          <p:cNvGrpSpPr/>
          <p:nvPr/>
        </p:nvGrpSpPr>
        <p:grpSpPr>
          <a:xfrm>
            <a:off x="3779626" y="0"/>
            <a:ext cx="1943800" cy="3589774"/>
            <a:chOff x="3779626" y="0"/>
            <a:chExt cx="1943800" cy="3589774"/>
          </a:xfrm>
        </p:grpSpPr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238913AB-7020-4938-B725-0A61D488F41B}"/>
                </a:ext>
              </a:extLst>
            </p:cNvPr>
            <p:cNvGrpSpPr/>
            <p:nvPr/>
          </p:nvGrpSpPr>
          <p:grpSpPr>
            <a:xfrm>
              <a:off x="3779626" y="0"/>
              <a:ext cx="1943800" cy="3589774"/>
              <a:chOff x="2815573" y="-160774"/>
              <a:chExt cx="1943800" cy="3589774"/>
            </a:xfrm>
          </p:grpSpPr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6C5C37A2-45E2-4C75-BAFD-08B70CAD46C8}"/>
                  </a:ext>
                </a:extLst>
              </p:cNvPr>
              <p:cNvGrpSpPr/>
              <p:nvPr/>
            </p:nvGrpSpPr>
            <p:grpSpPr>
              <a:xfrm>
                <a:off x="2815573" y="-160774"/>
                <a:ext cx="1943800" cy="3589774"/>
                <a:chOff x="1275016" y="1659898"/>
                <a:chExt cx="2555300" cy="4957417"/>
              </a:xfrm>
            </p:grpSpPr>
            <p:grpSp>
              <p:nvGrpSpPr>
                <p:cNvPr id="18" name="Group 19">
                  <a:extLst>
                    <a:ext uri="{FF2B5EF4-FFF2-40B4-BE49-F238E27FC236}">
                      <a16:creationId xmlns:a16="http://schemas.microsoft.com/office/drawing/2014/main" id="{46ADE718-A34B-4344-82E7-7E8B99B00B69}"/>
                    </a:ext>
                  </a:extLst>
                </p:cNvPr>
                <p:cNvGrpSpPr/>
                <p:nvPr/>
              </p:nvGrpSpPr>
              <p:grpSpPr>
                <a:xfrm>
                  <a:off x="1275016" y="2359168"/>
                  <a:ext cx="2555300" cy="4258147"/>
                  <a:chOff x="8352377" y="4105120"/>
                  <a:chExt cx="1021307" cy="1701904"/>
                </a:xfrm>
              </p:grpSpPr>
              <p:pic>
                <p:nvPicPr>
                  <p:cNvPr id="23" name="Graphic 24">
                    <a:extLst>
                      <a:ext uri="{FF2B5EF4-FFF2-40B4-BE49-F238E27FC236}">
                        <a16:creationId xmlns:a16="http://schemas.microsoft.com/office/drawing/2014/main" id="{DFD3988B-29DB-404E-9E04-0F87562AC7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8352377" y="4105120"/>
                    <a:ext cx="1021307" cy="1701904"/>
                  </a:xfrm>
                  <a:custGeom>
                    <a:avLst/>
                    <a:gdLst>
                      <a:gd name="connsiteX0" fmla="*/ 510654 w 1021307"/>
                      <a:gd name="connsiteY0" fmla="*/ 200180 h 1701904"/>
                      <a:gd name="connsiteX1" fmla="*/ 440415 w 1021307"/>
                      <a:gd name="connsiteY1" fmla="*/ 270419 h 1701904"/>
                      <a:gd name="connsiteX2" fmla="*/ 510654 w 1021307"/>
                      <a:gd name="connsiteY2" fmla="*/ 340658 h 1701904"/>
                      <a:gd name="connsiteX3" fmla="*/ 580893 w 1021307"/>
                      <a:gd name="connsiteY3" fmla="*/ 270419 h 1701904"/>
                      <a:gd name="connsiteX4" fmla="*/ 510654 w 1021307"/>
                      <a:gd name="connsiteY4" fmla="*/ 200180 h 1701904"/>
                      <a:gd name="connsiteX5" fmla="*/ 0 w 1021307"/>
                      <a:gd name="connsiteY5" fmla="*/ 0 h 1701904"/>
                      <a:gd name="connsiteX6" fmla="*/ 1021307 w 1021307"/>
                      <a:gd name="connsiteY6" fmla="*/ 0 h 1701904"/>
                      <a:gd name="connsiteX7" fmla="*/ 1021307 w 1021307"/>
                      <a:gd name="connsiteY7" fmla="*/ 1701904 h 1701904"/>
                      <a:gd name="connsiteX8" fmla="*/ 0 w 1021307"/>
                      <a:gd name="connsiteY8" fmla="*/ 1701904 h 170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1307" h="1701904">
                        <a:moveTo>
                          <a:pt x="510654" y="200180"/>
                        </a:moveTo>
                        <a:cubicBezTo>
                          <a:pt x="471862" y="200180"/>
                          <a:pt x="440415" y="231627"/>
                          <a:pt x="440415" y="270419"/>
                        </a:cubicBezTo>
                        <a:cubicBezTo>
                          <a:pt x="440415" y="309211"/>
                          <a:pt x="471862" y="340658"/>
                          <a:pt x="510654" y="340658"/>
                        </a:cubicBezTo>
                        <a:cubicBezTo>
                          <a:pt x="549446" y="340658"/>
                          <a:pt x="580893" y="309211"/>
                          <a:pt x="580893" y="270419"/>
                        </a:cubicBezTo>
                        <a:cubicBezTo>
                          <a:pt x="580893" y="231627"/>
                          <a:pt x="549446" y="200180"/>
                          <a:pt x="510654" y="200180"/>
                        </a:cubicBezTo>
                        <a:close/>
                        <a:moveTo>
                          <a:pt x="0" y="0"/>
                        </a:moveTo>
                        <a:lnTo>
                          <a:pt x="1021307" y="0"/>
                        </a:lnTo>
                        <a:lnTo>
                          <a:pt x="1021307" y="1701904"/>
                        </a:lnTo>
                        <a:lnTo>
                          <a:pt x="0" y="170190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4" name="Graphic 25">
                    <a:extLst>
                      <a:ext uri="{FF2B5EF4-FFF2-40B4-BE49-F238E27FC236}">
                        <a16:creationId xmlns:a16="http://schemas.microsoft.com/office/drawing/2014/main" id="{4A43C1EF-EFDA-4CCB-8034-1154F8A7C0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29718" y="4221533"/>
                    <a:ext cx="866624" cy="150299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" name="Freeform: Shape 20">
                  <a:extLst>
                    <a:ext uri="{FF2B5EF4-FFF2-40B4-BE49-F238E27FC236}">
                      <a16:creationId xmlns:a16="http://schemas.microsoft.com/office/drawing/2014/main" id="{EECB8BFF-7E13-4CBB-A164-27BC45918B41}"/>
                    </a:ext>
                  </a:extLst>
                </p:cNvPr>
                <p:cNvSpPr/>
                <p:nvPr/>
              </p:nvSpPr>
              <p:spPr>
                <a:xfrm>
                  <a:off x="2614266" y="2378115"/>
                  <a:ext cx="87923" cy="513165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23" h="45720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21">
                  <a:extLst>
                    <a:ext uri="{FF2B5EF4-FFF2-40B4-BE49-F238E27FC236}">
                      <a16:creationId xmlns:a16="http://schemas.microsoft.com/office/drawing/2014/main" id="{B8166417-B73D-418A-9C51-4DBBBE9E1CB5}"/>
                    </a:ext>
                  </a:extLst>
                </p:cNvPr>
                <p:cNvSpPr/>
                <p:nvPr/>
              </p:nvSpPr>
              <p:spPr>
                <a:xfrm rot="20777649">
                  <a:off x="2451451" y="2370181"/>
                  <a:ext cx="87923" cy="506762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23" h="457200">
                      <a:moveTo>
                        <a:pt x="0" y="457200"/>
                      </a:moveTo>
                      <a:lnTo>
                        <a:pt x="87923" y="0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 w="349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: Shape 22">
                  <a:extLst>
                    <a:ext uri="{FF2B5EF4-FFF2-40B4-BE49-F238E27FC236}">
                      <a16:creationId xmlns:a16="http://schemas.microsoft.com/office/drawing/2014/main" id="{B5F9A748-F042-4661-A44F-E30615A90021}"/>
                    </a:ext>
                  </a:extLst>
                </p:cNvPr>
                <p:cNvSpPr/>
                <p:nvPr/>
              </p:nvSpPr>
              <p:spPr>
                <a:xfrm>
                  <a:off x="2646484" y="1659898"/>
                  <a:ext cx="87198" cy="722816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8668"/>
                    <a:gd name="connsiteY0" fmla="*/ 457200 h 457200"/>
                    <a:gd name="connsiteX1" fmla="*/ 87923 w 88668"/>
                    <a:gd name="connsiteY1" fmla="*/ 0 h 457200"/>
                    <a:gd name="connsiteX2" fmla="*/ 87923 w 88668"/>
                    <a:gd name="connsiteY2" fmla="*/ 0 h 457200"/>
                    <a:gd name="connsiteX0" fmla="*/ 0 w 88591"/>
                    <a:gd name="connsiteY0" fmla="*/ 457200 h 457200"/>
                    <a:gd name="connsiteX1" fmla="*/ 87923 w 88591"/>
                    <a:gd name="connsiteY1" fmla="*/ 0 h 457200"/>
                    <a:gd name="connsiteX2" fmla="*/ 87923 w 88591"/>
                    <a:gd name="connsiteY2" fmla="*/ 0 h 457200"/>
                    <a:gd name="connsiteX0" fmla="*/ 0 w 104212"/>
                    <a:gd name="connsiteY0" fmla="*/ 457200 h 457200"/>
                    <a:gd name="connsiteX1" fmla="*/ 87923 w 104212"/>
                    <a:gd name="connsiteY1" fmla="*/ 0 h 457200"/>
                    <a:gd name="connsiteX2" fmla="*/ 87923 w 104212"/>
                    <a:gd name="connsiteY2" fmla="*/ 0 h 457200"/>
                    <a:gd name="connsiteX0" fmla="*/ 0 w 89660"/>
                    <a:gd name="connsiteY0" fmla="*/ 503909 h 503909"/>
                    <a:gd name="connsiteX1" fmla="*/ 87923 w 89660"/>
                    <a:gd name="connsiteY1" fmla="*/ 46709 h 503909"/>
                    <a:gd name="connsiteX2" fmla="*/ 55890 w 89660"/>
                    <a:gd name="connsiteY2" fmla="*/ 5890 h 503909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0" fmla="*/ 0 w 67538"/>
                    <a:gd name="connsiteY0" fmla="*/ 482469 h 482469"/>
                    <a:gd name="connsiteX1" fmla="*/ 67538 w 67538"/>
                    <a:gd name="connsiteY1" fmla="*/ 0 h 482469"/>
                    <a:gd name="connsiteX0" fmla="*/ 0 w 88163"/>
                    <a:gd name="connsiteY0" fmla="*/ 482469 h 482469"/>
                    <a:gd name="connsiteX1" fmla="*/ 67538 w 88163"/>
                    <a:gd name="connsiteY1" fmla="*/ 0 h 482469"/>
                    <a:gd name="connsiteX0" fmla="*/ 0 w 87198"/>
                    <a:gd name="connsiteY0" fmla="*/ 482469 h 482469"/>
                    <a:gd name="connsiteX1" fmla="*/ 67538 w 87198"/>
                    <a:gd name="connsiteY1" fmla="*/ 0 h 48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198" h="482469">
                      <a:moveTo>
                        <a:pt x="0" y="482469"/>
                      </a:moveTo>
                      <a:cubicBezTo>
                        <a:pt x="11835" y="225105"/>
                        <a:pt x="133938" y="141317"/>
                        <a:pt x="67538" y="0"/>
                      </a:cubicBezTo>
                    </a:path>
                  </a:pathLst>
                </a:custGeom>
                <a:noFill/>
                <a:ln w="349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3">
                  <a:extLst>
                    <a:ext uri="{FF2B5EF4-FFF2-40B4-BE49-F238E27FC236}">
                      <a16:creationId xmlns:a16="http://schemas.microsoft.com/office/drawing/2014/main" id="{406B6698-5B49-4F37-96CA-8123D5C721E8}"/>
                    </a:ext>
                  </a:extLst>
                </p:cNvPr>
                <p:cNvSpPr/>
                <p:nvPr/>
              </p:nvSpPr>
              <p:spPr>
                <a:xfrm rot="20777649">
                  <a:off x="2478443" y="1679483"/>
                  <a:ext cx="103740" cy="684959"/>
                </a:xfrm>
                <a:custGeom>
                  <a:avLst/>
                  <a:gdLst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106562"/>
                    <a:gd name="connsiteY0" fmla="*/ 457200 h 457200"/>
                    <a:gd name="connsiteX1" fmla="*/ 106562 w 106562"/>
                    <a:gd name="connsiteY1" fmla="*/ 202828 h 457200"/>
                    <a:gd name="connsiteX2" fmla="*/ 87923 w 106562"/>
                    <a:gd name="connsiteY2" fmla="*/ 0 h 457200"/>
                    <a:gd name="connsiteX3" fmla="*/ 87923 w 106562"/>
                    <a:gd name="connsiteY3" fmla="*/ 0 h 457200"/>
                    <a:gd name="connsiteX0" fmla="*/ 0 w 117378"/>
                    <a:gd name="connsiteY0" fmla="*/ 457200 h 457200"/>
                    <a:gd name="connsiteX1" fmla="*/ 106562 w 117378"/>
                    <a:gd name="connsiteY1" fmla="*/ 202828 h 457200"/>
                    <a:gd name="connsiteX2" fmla="*/ 87923 w 117378"/>
                    <a:gd name="connsiteY2" fmla="*/ 0 h 457200"/>
                    <a:gd name="connsiteX3" fmla="*/ 87923 w 117378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126147"/>
                    <a:gd name="connsiteY0" fmla="*/ 457200 h 457200"/>
                    <a:gd name="connsiteX1" fmla="*/ 106562 w 126147"/>
                    <a:gd name="connsiteY1" fmla="*/ 202828 h 457200"/>
                    <a:gd name="connsiteX2" fmla="*/ 87923 w 126147"/>
                    <a:gd name="connsiteY2" fmla="*/ 0 h 457200"/>
                    <a:gd name="connsiteX3" fmla="*/ 87923 w 126147"/>
                    <a:gd name="connsiteY3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2" fmla="*/ 87923 w 87923"/>
                    <a:gd name="connsiteY2" fmla="*/ 0 h 457200"/>
                    <a:gd name="connsiteX0" fmla="*/ 0 w 87923"/>
                    <a:gd name="connsiteY0" fmla="*/ 457200 h 457200"/>
                    <a:gd name="connsiteX1" fmla="*/ 87923 w 87923"/>
                    <a:gd name="connsiteY1" fmla="*/ 0 h 457200"/>
                    <a:gd name="connsiteX0" fmla="*/ 0 w 103296"/>
                    <a:gd name="connsiteY0" fmla="*/ 457200 h 457200"/>
                    <a:gd name="connsiteX1" fmla="*/ 87923 w 103296"/>
                    <a:gd name="connsiteY1" fmla="*/ 0 h 457200"/>
                    <a:gd name="connsiteX0" fmla="*/ 0 w 103740"/>
                    <a:gd name="connsiteY0" fmla="*/ 457200 h 457200"/>
                    <a:gd name="connsiteX1" fmla="*/ 87923 w 103740"/>
                    <a:gd name="connsiteY1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3740" h="457200">
                      <a:moveTo>
                        <a:pt x="0" y="457200"/>
                      </a:moveTo>
                      <a:cubicBezTo>
                        <a:pt x="34135" y="209549"/>
                        <a:pt x="144388" y="188371"/>
                        <a:pt x="87923" y="0"/>
                      </a:cubicBezTo>
                    </a:path>
                  </a:pathLst>
                </a:custGeom>
                <a:noFill/>
                <a:ln w="349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3EF0EC43-8808-4A99-862B-1280F0E37D29}"/>
                  </a:ext>
                </a:extLst>
              </p:cNvPr>
              <p:cNvSpPr txBox="1"/>
              <p:nvPr/>
            </p:nvSpPr>
            <p:spPr>
              <a:xfrm>
                <a:off x="2815573" y="2608845"/>
                <a:ext cx="1943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b="1" dirty="0">
                    <a:solidFill>
                      <a:schemeClr val="bg1"/>
                    </a:solidFill>
                  </a:rPr>
                  <a:t>RECEPT – SKENIRAJ ME!</a:t>
                </a:r>
              </a:p>
            </p:txBody>
          </p:sp>
        </p:grpSp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CC03B381-1A5B-4D7E-97F4-FAC6CE91D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3987" y="1422778"/>
              <a:ext cx="1455075" cy="1354525"/>
            </a:xfrm>
            <a:prstGeom prst="rect">
              <a:avLst/>
            </a:prstGeom>
          </p:spPr>
        </p:pic>
      </p:grpSp>
      <p:pic>
        <p:nvPicPr>
          <p:cNvPr id="25" name="Slika 24">
            <a:extLst>
              <a:ext uri="{FF2B5EF4-FFF2-40B4-BE49-F238E27FC236}">
                <a16:creationId xmlns:a16="http://schemas.microsoft.com/office/drawing/2014/main" id="{031B6CBE-C93B-4D87-8E7B-F71C24E36D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59" y="3964989"/>
            <a:ext cx="3503519" cy="23758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44B7C93-E8E7-4087-A3EC-F4739D536DA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19281" y1="75490" x2="19281" y2="75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301" y="1940165"/>
            <a:ext cx="2246770" cy="224677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2042A36D-CFA9-41C5-B224-5286F497AED5}"/>
              </a:ext>
            </a:extLst>
          </p:cNvPr>
          <p:cNvSpPr/>
          <p:nvPr/>
        </p:nvSpPr>
        <p:spPr>
          <a:xfrm flipV="1">
            <a:off x="7728000" y="940799"/>
            <a:ext cx="246848" cy="493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68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3399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6899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CC6DD1F4-04DE-4077-95A7-48C12A7F96D0}"/>
              </a:ext>
            </a:extLst>
          </p:cNvPr>
          <p:cNvSpPr/>
          <p:nvPr/>
        </p:nvSpPr>
        <p:spPr>
          <a:xfrm>
            <a:off x="233680" y="203200"/>
            <a:ext cx="11704320" cy="6451600"/>
          </a:xfrm>
          <a:prstGeom prst="rect">
            <a:avLst/>
          </a:prstGeom>
          <a:solidFill>
            <a:srgbClr val="89CADE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6146" name="Picture 2" descr="99 Christmas chemistry ideas | chemistry, science chemistry, teaching  chemistry">
            <a:extLst>
              <a:ext uri="{FF2B5EF4-FFF2-40B4-BE49-F238E27FC236}">
                <a16:creationId xmlns:a16="http://schemas.microsoft.com/office/drawing/2014/main" id="{337E2A09-0C50-4A7F-AB93-94C5F518F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13" t="68070" r="31557" b="8959"/>
          <a:stretch/>
        </p:blipFill>
        <p:spPr bwMode="auto">
          <a:xfrm>
            <a:off x="6984458" y="3578078"/>
            <a:ext cx="4208994" cy="284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rpca: nagnuta prema gore 4">
            <a:extLst>
              <a:ext uri="{FF2B5EF4-FFF2-40B4-BE49-F238E27FC236}">
                <a16:creationId xmlns:a16="http://schemas.microsoft.com/office/drawing/2014/main" id="{35CD4581-589B-471D-8BAB-05FBA7B310AC}"/>
              </a:ext>
            </a:extLst>
          </p:cNvPr>
          <p:cNvSpPr/>
          <p:nvPr/>
        </p:nvSpPr>
        <p:spPr>
          <a:xfrm>
            <a:off x="479741" y="420498"/>
            <a:ext cx="5437632" cy="1309206"/>
          </a:xfrm>
          <a:prstGeom prst="ribbon2">
            <a:avLst/>
          </a:prstGeom>
          <a:solidFill>
            <a:srgbClr val="FFB9B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0E0AF58-328D-4BB9-B789-20F40A789A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7" b="90000" l="3030" r="98701">
                        <a14:foregroundMark x1="4762" y1="8929" x2="4329" y2="8929"/>
                        <a14:foregroundMark x1="6926" y1="3571" x2="6926" y2="3571"/>
                        <a14:foregroundMark x1="91775" y1="50714" x2="91775" y2="50714"/>
                        <a14:foregroundMark x1="98268" y1="50000" x2="98701" y2="50000"/>
                        <a14:foregroundMark x1="38095" y1="90000" x2="38095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3" y="0"/>
            <a:ext cx="1096121" cy="132863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29F78A1-742E-488F-A11D-787E6D71969A}"/>
              </a:ext>
            </a:extLst>
          </p:cNvPr>
          <p:cNvSpPr txBox="1"/>
          <p:nvPr/>
        </p:nvSpPr>
        <p:spPr>
          <a:xfrm>
            <a:off x="1914524" y="613436"/>
            <a:ext cx="5085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>
                <a:solidFill>
                  <a:srgbClr val="FF0000"/>
                </a:solidFill>
                <a:latin typeface="Modern Love Grunge" panose="04070805081005020601" pitchFamily="82" charset="0"/>
              </a:rPr>
              <a:t>BOBICE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EA6F791-314E-40E6-8E7F-4FACE0C44ED2}"/>
              </a:ext>
            </a:extLst>
          </p:cNvPr>
          <p:cNvSpPr txBox="1"/>
          <p:nvPr/>
        </p:nvSpPr>
        <p:spPr>
          <a:xfrm>
            <a:off x="695492" y="1986085"/>
            <a:ext cx="50061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hr-HR" sz="2800" dirty="0">
                <a:solidFill>
                  <a:srgbClr val="FF0000"/>
                </a:solidFill>
                <a:latin typeface="Modern Love" panose="04090805081005020601" pitchFamily="82" charset="0"/>
              </a:rPr>
              <a:t>bobičasto voće, kao što su brusnice, sinonim su za zdravlje </a:t>
            </a:r>
          </a:p>
          <a:p>
            <a:pPr marL="457200" indent="-457200" algn="just">
              <a:buFontTx/>
              <a:buChar char="-"/>
            </a:pPr>
            <a:r>
              <a:rPr lang="hr-HR" sz="2800" dirty="0">
                <a:solidFill>
                  <a:srgbClr val="FF0000"/>
                </a:solidFill>
                <a:latin typeface="Modern Love" panose="04090805081005020601" pitchFamily="82" charset="0"/>
              </a:rPr>
              <a:t>sadrže polifenol </a:t>
            </a:r>
            <a:r>
              <a:rPr lang="hr-HR" sz="2800" dirty="0" err="1">
                <a:solidFill>
                  <a:srgbClr val="FF0000"/>
                </a:solidFill>
                <a:latin typeface="Modern Love" panose="04090805081005020601" pitchFamily="82" charset="0"/>
              </a:rPr>
              <a:t>kvercetin</a:t>
            </a:r>
            <a:r>
              <a:rPr lang="hr-HR" sz="2800" dirty="0">
                <a:solidFill>
                  <a:srgbClr val="FF0000"/>
                </a:solidFill>
                <a:latin typeface="Modern Love" panose="04090805081005020601" pitchFamily="82" charset="0"/>
              </a:rPr>
              <a:t>, koji može usporiti razmnožavanje stanica raka</a:t>
            </a:r>
          </a:p>
        </p:txBody>
      </p:sp>
      <p:pic>
        <p:nvPicPr>
          <p:cNvPr id="6150" name="Picture 6" descr="Cranberry Vector Art, Icons, and Graphics for Free Download">
            <a:extLst>
              <a:ext uri="{FF2B5EF4-FFF2-40B4-BE49-F238E27FC236}">
                <a16:creationId xmlns:a16="http://schemas.microsoft.com/office/drawing/2014/main" id="{1BDA3C94-FF69-49BE-BE2C-824A9D995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000" b="88000" l="73538" r="96615">
                        <a14:foregroundMark x1="84923" y1="88000" x2="84923" y2="88000"/>
                        <a14:foregroundMark x1="90769" y1="87500" x2="90769" y2="87500"/>
                        <a14:foregroundMark x1="89538" y1="29500" x2="89538" y2="29500"/>
                        <a14:foregroundMark x1="92000" y1="24000" x2="92000" y2="24000"/>
                        <a14:backgroundMark x1="87385" y1="41000" x2="87385" y2="41000"/>
                        <a14:backgroundMark x1="84615" y1="67000" x2="84615" y2="67000"/>
                        <a14:backgroundMark x1="92308" y1="25000" x2="92308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0962" t="16881" b="5395"/>
          <a:stretch/>
        </p:blipFill>
        <p:spPr bwMode="auto">
          <a:xfrm rot="5579965">
            <a:off x="3160987" y="4002869"/>
            <a:ext cx="2012032" cy="331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308BC128-6AE5-485B-A802-F945DF5CAC2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859" y="463242"/>
            <a:ext cx="2378096" cy="2843531"/>
          </a:xfrm>
          <a:prstGeom prst="rect">
            <a:avLst/>
          </a:prstGeom>
        </p:spPr>
      </p:pic>
      <p:grpSp>
        <p:nvGrpSpPr>
          <p:cNvPr id="22" name="Grupa 21">
            <a:extLst>
              <a:ext uri="{FF2B5EF4-FFF2-40B4-BE49-F238E27FC236}">
                <a16:creationId xmlns:a16="http://schemas.microsoft.com/office/drawing/2014/main" id="{AB737455-0C92-4B32-B4EF-7DDD1AC7B561}"/>
              </a:ext>
            </a:extLst>
          </p:cNvPr>
          <p:cNvGrpSpPr/>
          <p:nvPr/>
        </p:nvGrpSpPr>
        <p:grpSpPr>
          <a:xfrm>
            <a:off x="9809972" y="0"/>
            <a:ext cx="1943800" cy="3255546"/>
            <a:chOff x="9809972" y="0"/>
            <a:chExt cx="1943800" cy="3255546"/>
          </a:xfrm>
        </p:grpSpPr>
        <p:pic>
          <p:nvPicPr>
            <p:cNvPr id="17" name="Slika 16">
              <a:extLst>
                <a:ext uri="{FF2B5EF4-FFF2-40B4-BE49-F238E27FC236}">
                  <a16:creationId xmlns:a16="http://schemas.microsoft.com/office/drawing/2014/main" id="{7C078527-4F80-4B45-B468-F03B5AC08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9972" y="0"/>
              <a:ext cx="1902287" cy="3255546"/>
            </a:xfrm>
            <a:prstGeom prst="rect">
              <a:avLst/>
            </a:prstGeom>
          </p:spPr>
        </p:pic>
        <p:sp>
          <p:nvSpPr>
            <p:cNvPr id="19" name="TekstniOkvir 18">
              <a:extLst>
                <a:ext uri="{FF2B5EF4-FFF2-40B4-BE49-F238E27FC236}">
                  <a16:creationId xmlns:a16="http://schemas.microsoft.com/office/drawing/2014/main" id="{35A05378-13F9-440A-8ECD-682BC02F2182}"/>
                </a:ext>
              </a:extLst>
            </p:cNvPr>
            <p:cNvSpPr txBox="1"/>
            <p:nvPr/>
          </p:nvSpPr>
          <p:spPr>
            <a:xfrm>
              <a:off x="9809972" y="2429377"/>
              <a:ext cx="194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>
                  <a:solidFill>
                    <a:schemeClr val="bg1"/>
                  </a:solidFill>
                </a:rPr>
                <a:t>RECEPT – SKENIRAJ ME!</a:t>
              </a:r>
            </a:p>
          </p:txBody>
        </p:sp>
        <p:pic>
          <p:nvPicPr>
            <p:cNvPr id="21" name="Slika 20">
              <a:extLst>
                <a:ext uri="{FF2B5EF4-FFF2-40B4-BE49-F238E27FC236}">
                  <a16:creationId xmlns:a16="http://schemas.microsoft.com/office/drawing/2014/main" id="{533AC6A1-E5FF-4C70-9A6B-7E293F524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8192" y="1246425"/>
              <a:ext cx="1299910" cy="1182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80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199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702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E2086898-845A-40B3-BB70-453D9406F978}"/>
              </a:ext>
            </a:extLst>
          </p:cNvPr>
          <p:cNvSpPr/>
          <p:nvPr/>
        </p:nvSpPr>
        <p:spPr>
          <a:xfrm>
            <a:off x="233680" y="203200"/>
            <a:ext cx="11704320" cy="6451600"/>
          </a:xfrm>
          <a:prstGeom prst="rect">
            <a:avLst/>
          </a:prstGeom>
          <a:solidFill>
            <a:srgbClr val="89CADE"/>
          </a:solidFill>
          <a:ln w="762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Vrpca: nagnuta prema gore 2">
            <a:extLst>
              <a:ext uri="{FF2B5EF4-FFF2-40B4-BE49-F238E27FC236}">
                <a16:creationId xmlns:a16="http://schemas.microsoft.com/office/drawing/2014/main" id="{C3603618-59F2-409F-9D2E-36F0F339FF5E}"/>
              </a:ext>
            </a:extLst>
          </p:cNvPr>
          <p:cNvSpPr/>
          <p:nvPr/>
        </p:nvSpPr>
        <p:spPr>
          <a:xfrm>
            <a:off x="5901071" y="399232"/>
            <a:ext cx="5834580" cy="1309206"/>
          </a:xfrm>
          <a:prstGeom prst="ribbon2">
            <a:avLst/>
          </a:prstGeom>
          <a:solidFill>
            <a:schemeClr val="bg1"/>
          </a:solidFill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756933A-602C-4BC0-8661-4884112D2EE1}"/>
              </a:ext>
            </a:extLst>
          </p:cNvPr>
          <p:cNvSpPr txBox="1"/>
          <p:nvPr/>
        </p:nvSpPr>
        <p:spPr>
          <a:xfrm>
            <a:off x="7315863" y="592170"/>
            <a:ext cx="5085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>
                <a:solidFill>
                  <a:srgbClr val="FFFF66"/>
                </a:solidFill>
                <a:latin typeface="Modern Love Grunge" panose="04070805081005020601" pitchFamily="82" charset="0"/>
              </a:rPr>
              <a:t>VANILIJA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4C35410-4F57-4F9F-A61C-A7DE115DD2B0}"/>
              </a:ext>
            </a:extLst>
          </p:cNvPr>
          <p:cNvSpPr txBox="1"/>
          <p:nvPr/>
        </p:nvSpPr>
        <p:spPr>
          <a:xfrm>
            <a:off x="5805377" y="2007350"/>
            <a:ext cx="59302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hr-HR" sz="2800" dirty="0">
                <a:solidFill>
                  <a:srgbClr val="FFFF66"/>
                </a:solidFill>
                <a:latin typeface="Modern Love" panose="04090805081005020601" pitchFamily="82" charset="0"/>
              </a:rPr>
              <a:t>fermentirane mahune vanilije izvor su prirodnog ekstrakta vanilije</a:t>
            </a:r>
          </a:p>
          <a:p>
            <a:pPr marL="457200" indent="-457200" algn="just">
              <a:buFontTx/>
              <a:buChar char="-"/>
            </a:pPr>
            <a:r>
              <a:rPr lang="hr-HR" sz="2800" dirty="0">
                <a:solidFill>
                  <a:srgbClr val="FFFF66"/>
                </a:solidFill>
                <a:latin typeface="Modern Love" panose="04090805081005020601" pitchFamily="82" charset="0"/>
              </a:rPr>
              <a:t>njegov glavni sastojak je vanilin - </a:t>
            </a:r>
            <a:r>
              <a:rPr lang="pl-PL" sz="2800" dirty="0">
                <a:solidFill>
                  <a:srgbClr val="FFFF66"/>
                </a:solidFill>
                <a:latin typeface="Modern Love" panose="04090805081005020601" pitchFamily="82" charset="0"/>
              </a:rPr>
              <a:t>jedan od najvažnijih aromatičnih sastojaka na svijetu</a:t>
            </a:r>
            <a:endParaRPr lang="hr-HR" sz="2800" dirty="0">
              <a:solidFill>
                <a:srgbClr val="FFFF66"/>
              </a:solidFill>
              <a:latin typeface="Modern Love" panose="04090805081005020601" pitchFamily="82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50FD4D0-F1B4-441F-B460-67F78A96C7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17" y="3816102"/>
            <a:ext cx="5161493" cy="253715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BBDECCD-8779-4672-B85F-894DEDEF68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462" r="90385">
                        <a14:foregroundMark x1="8846" y1="59643" x2="8846" y2="59643"/>
                        <a14:foregroundMark x1="90385" y1="43214" x2="90385" y2="4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0220" y="4581883"/>
            <a:ext cx="2391663" cy="257563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D8D367F-AD19-4B07-A1F4-7CA28D91C7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131" y1="35102" x2="35131" y2="35102"/>
                        <a14:backgroundMark x1="82516" y1="71837" x2="82516" y2="7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943" y="4787299"/>
            <a:ext cx="2199159" cy="1760764"/>
          </a:xfrm>
          <a:prstGeom prst="rect">
            <a:avLst/>
          </a:prstGeom>
        </p:spPr>
      </p:pic>
      <p:grpSp>
        <p:nvGrpSpPr>
          <p:cNvPr id="28" name="Grupa 27">
            <a:extLst>
              <a:ext uri="{FF2B5EF4-FFF2-40B4-BE49-F238E27FC236}">
                <a16:creationId xmlns:a16="http://schemas.microsoft.com/office/drawing/2014/main" id="{7D203069-D5D2-4F68-8C8A-8BA2BC289DB1}"/>
              </a:ext>
            </a:extLst>
          </p:cNvPr>
          <p:cNvGrpSpPr/>
          <p:nvPr/>
        </p:nvGrpSpPr>
        <p:grpSpPr>
          <a:xfrm>
            <a:off x="650255" y="3245"/>
            <a:ext cx="1960804" cy="3425755"/>
            <a:chOff x="650255" y="3245"/>
            <a:chExt cx="1960804" cy="3425755"/>
          </a:xfrm>
        </p:grpSpPr>
        <p:grpSp>
          <p:nvGrpSpPr>
            <p:cNvPr id="17" name="Group 18">
              <a:extLst>
                <a:ext uri="{FF2B5EF4-FFF2-40B4-BE49-F238E27FC236}">
                  <a16:creationId xmlns:a16="http://schemas.microsoft.com/office/drawing/2014/main" id="{BA40EB6B-075F-4B08-83D8-EFD46D668CED}"/>
                </a:ext>
              </a:extLst>
            </p:cNvPr>
            <p:cNvGrpSpPr/>
            <p:nvPr/>
          </p:nvGrpSpPr>
          <p:grpSpPr>
            <a:xfrm>
              <a:off x="667259" y="3245"/>
              <a:ext cx="1943800" cy="3425755"/>
              <a:chOff x="1275016" y="1659898"/>
              <a:chExt cx="2555300" cy="4957417"/>
            </a:xfrm>
          </p:grpSpPr>
          <p:grpSp>
            <p:nvGrpSpPr>
              <p:cNvPr id="18" name="Group 19">
                <a:extLst>
                  <a:ext uri="{FF2B5EF4-FFF2-40B4-BE49-F238E27FC236}">
                    <a16:creationId xmlns:a16="http://schemas.microsoft.com/office/drawing/2014/main" id="{F1C5C780-B3E7-4111-8F91-19A7F587B436}"/>
                  </a:ext>
                </a:extLst>
              </p:cNvPr>
              <p:cNvGrpSpPr/>
              <p:nvPr/>
            </p:nvGrpSpPr>
            <p:grpSpPr>
              <a:xfrm>
                <a:off x="1275016" y="2359168"/>
                <a:ext cx="2555300" cy="4258147"/>
                <a:chOff x="8352377" y="4105120"/>
                <a:chExt cx="1021307" cy="1701904"/>
              </a:xfrm>
            </p:grpSpPr>
            <p:pic>
              <p:nvPicPr>
                <p:cNvPr id="23" name="Graphic 24">
                  <a:extLst>
                    <a:ext uri="{FF2B5EF4-FFF2-40B4-BE49-F238E27FC236}">
                      <a16:creationId xmlns:a16="http://schemas.microsoft.com/office/drawing/2014/main" id="{120A56CF-937F-4784-8D00-B708F8B92D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352377" y="4105120"/>
                  <a:ext cx="1021307" cy="1701904"/>
                </a:xfrm>
                <a:custGeom>
                  <a:avLst/>
                  <a:gdLst>
                    <a:gd name="connsiteX0" fmla="*/ 510654 w 1021307"/>
                    <a:gd name="connsiteY0" fmla="*/ 200180 h 1701904"/>
                    <a:gd name="connsiteX1" fmla="*/ 440415 w 1021307"/>
                    <a:gd name="connsiteY1" fmla="*/ 270419 h 1701904"/>
                    <a:gd name="connsiteX2" fmla="*/ 510654 w 1021307"/>
                    <a:gd name="connsiteY2" fmla="*/ 340658 h 1701904"/>
                    <a:gd name="connsiteX3" fmla="*/ 580893 w 1021307"/>
                    <a:gd name="connsiteY3" fmla="*/ 270419 h 1701904"/>
                    <a:gd name="connsiteX4" fmla="*/ 510654 w 1021307"/>
                    <a:gd name="connsiteY4" fmla="*/ 200180 h 1701904"/>
                    <a:gd name="connsiteX5" fmla="*/ 0 w 1021307"/>
                    <a:gd name="connsiteY5" fmla="*/ 0 h 1701904"/>
                    <a:gd name="connsiteX6" fmla="*/ 1021307 w 1021307"/>
                    <a:gd name="connsiteY6" fmla="*/ 0 h 1701904"/>
                    <a:gd name="connsiteX7" fmla="*/ 1021307 w 1021307"/>
                    <a:gd name="connsiteY7" fmla="*/ 1701904 h 1701904"/>
                    <a:gd name="connsiteX8" fmla="*/ 0 w 1021307"/>
                    <a:gd name="connsiteY8" fmla="*/ 1701904 h 170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1307" h="1701904">
                      <a:moveTo>
                        <a:pt x="510654" y="200180"/>
                      </a:moveTo>
                      <a:cubicBezTo>
                        <a:pt x="471862" y="200180"/>
                        <a:pt x="440415" y="231627"/>
                        <a:pt x="440415" y="270419"/>
                      </a:cubicBezTo>
                      <a:cubicBezTo>
                        <a:pt x="440415" y="309211"/>
                        <a:pt x="471862" y="340658"/>
                        <a:pt x="510654" y="340658"/>
                      </a:cubicBezTo>
                      <a:cubicBezTo>
                        <a:pt x="549446" y="340658"/>
                        <a:pt x="580893" y="309211"/>
                        <a:pt x="580893" y="270419"/>
                      </a:cubicBezTo>
                      <a:cubicBezTo>
                        <a:pt x="580893" y="231627"/>
                        <a:pt x="549446" y="200180"/>
                        <a:pt x="510654" y="200180"/>
                      </a:cubicBezTo>
                      <a:close/>
                      <a:moveTo>
                        <a:pt x="0" y="0"/>
                      </a:moveTo>
                      <a:lnTo>
                        <a:pt x="1021307" y="0"/>
                      </a:lnTo>
                      <a:lnTo>
                        <a:pt x="1021307" y="1701904"/>
                      </a:lnTo>
                      <a:lnTo>
                        <a:pt x="0" y="170190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4" name="Graphic 25">
                  <a:extLst>
                    <a:ext uri="{FF2B5EF4-FFF2-40B4-BE49-F238E27FC236}">
                      <a16:creationId xmlns:a16="http://schemas.microsoft.com/office/drawing/2014/main" id="{60B67FB0-86DB-407C-9579-49ABBA13B5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9718" y="4221533"/>
                  <a:ext cx="866624" cy="1502991"/>
                </a:xfrm>
                <a:prstGeom prst="rect">
                  <a:avLst/>
                </a:prstGeom>
              </p:spPr>
            </p:pic>
          </p:grpSp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1EAF862A-91B4-42AB-9A13-AF511784EE8B}"/>
                  </a:ext>
                </a:extLst>
              </p:cNvPr>
              <p:cNvSpPr/>
              <p:nvPr/>
            </p:nvSpPr>
            <p:spPr>
              <a:xfrm>
                <a:off x="2614266" y="2378115"/>
                <a:ext cx="87923" cy="513165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965683D4-7C17-41FA-B2E2-C886EF9B8474}"/>
                  </a:ext>
                </a:extLst>
              </p:cNvPr>
              <p:cNvSpPr/>
              <p:nvPr/>
            </p:nvSpPr>
            <p:spPr>
              <a:xfrm rot="20777649">
                <a:off x="2451451" y="2370181"/>
                <a:ext cx="87923" cy="506762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2">
                <a:extLst>
                  <a:ext uri="{FF2B5EF4-FFF2-40B4-BE49-F238E27FC236}">
                    <a16:creationId xmlns:a16="http://schemas.microsoft.com/office/drawing/2014/main" id="{99247C8B-E78E-4C88-9950-31B8D8939377}"/>
                  </a:ext>
                </a:extLst>
              </p:cNvPr>
              <p:cNvSpPr/>
              <p:nvPr/>
            </p:nvSpPr>
            <p:spPr>
              <a:xfrm>
                <a:off x="2646484" y="1659898"/>
                <a:ext cx="87198" cy="722816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8668"/>
                  <a:gd name="connsiteY0" fmla="*/ 457200 h 457200"/>
                  <a:gd name="connsiteX1" fmla="*/ 87923 w 88668"/>
                  <a:gd name="connsiteY1" fmla="*/ 0 h 457200"/>
                  <a:gd name="connsiteX2" fmla="*/ 87923 w 88668"/>
                  <a:gd name="connsiteY2" fmla="*/ 0 h 457200"/>
                  <a:gd name="connsiteX0" fmla="*/ 0 w 88591"/>
                  <a:gd name="connsiteY0" fmla="*/ 457200 h 457200"/>
                  <a:gd name="connsiteX1" fmla="*/ 87923 w 88591"/>
                  <a:gd name="connsiteY1" fmla="*/ 0 h 457200"/>
                  <a:gd name="connsiteX2" fmla="*/ 87923 w 88591"/>
                  <a:gd name="connsiteY2" fmla="*/ 0 h 457200"/>
                  <a:gd name="connsiteX0" fmla="*/ 0 w 104212"/>
                  <a:gd name="connsiteY0" fmla="*/ 457200 h 457200"/>
                  <a:gd name="connsiteX1" fmla="*/ 87923 w 104212"/>
                  <a:gd name="connsiteY1" fmla="*/ 0 h 457200"/>
                  <a:gd name="connsiteX2" fmla="*/ 87923 w 104212"/>
                  <a:gd name="connsiteY2" fmla="*/ 0 h 457200"/>
                  <a:gd name="connsiteX0" fmla="*/ 0 w 89660"/>
                  <a:gd name="connsiteY0" fmla="*/ 503909 h 503909"/>
                  <a:gd name="connsiteX1" fmla="*/ 87923 w 89660"/>
                  <a:gd name="connsiteY1" fmla="*/ 46709 h 503909"/>
                  <a:gd name="connsiteX2" fmla="*/ 55890 w 89660"/>
                  <a:gd name="connsiteY2" fmla="*/ 5890 h 503909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67538"/>
                  <a:gd name="connsiteY0" fmla="*/ 482469 h 482469"/>
                  <a:gd name="connsiteX1" fmla="*/ 67538 w 67538"/>
                  <a:gd name="connsiteY1" fmla="*/ 0 h 482469"/>
                  <a:gd name="connsiteX0" fmla="*/ 0 w 88163"/>
                  <a:gd name="connsiteY0" fmla="*/ 482469 h 482469"/>
                  <a:gd name="connsiteX1" fmla="*/ 67538 w 88163"/>
                  <a:gd name="connsiteY1" fmla="*/ 0 h 482469"/>
                  <a:gd name="connsiteX0" fmla="*/ 0 w 87198"/>
                  <a:gd name="connsiteY0" fmla="*/ 482469 h 482469"/>
                  <a:gd name="connsiteX1" fmla="*/ 67538 w 87198"/>
                  <a:gd name="connsiteY1" fmla="*/ 0 h 48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198" h="482469">
                    <a:moveTo>
                      <a:pt x="0" y="482469"/>
                    </a:moveTo>
                    <a:cubicBezTo>
                      <a:pt x="11835" y="225105"/>
                      <a:pt x="133938" y="141317"/>
                      <a:pt x="67538" y="0"/>
                    </a:cubicBezTo>
                  </a:path>
                </a:pathLst>
              </a:custGeom>
              <a:noFill/>
              <a:ln w="349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3">
                <a:extLst>
                  <a:ext uri="{FF2B5EF4-FFF2-40B4-BE49-F238E27FC236}">
                    <a16:creationId xmlns:a16="http://schemas.microsoft.com/office/drawing/2014/main" id="{61E1EA67-684C-4378-A66C-E8E7352EA897}"/>
                  </a:ext>
                </a:extLst>
              </p:cNvPr>
              <p:cNvSpPr/>
              <p:nvPr/>
            </p:nvSpPr>
            <p:spPr>
              <a:xfrm rot="20777649">
                <a:off x="2478443" y="1679483"/>
                <a:ext cx="103740" cy="684959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106562"/>
                  <a:gd name="connsiteY0" fmla="*/ 457200 h 457200"/>
                  <a:gd name="connsiteX1" fmla="*/ 106562 w 106562"/>
                  <a:gd name="connsiteY1" fmla="*/ 202828 h 457200"/>
                  <a:gd name="connsiteX2" fmla="*/ 87923 w 106562"/>
                  <a:gd name="connsiteY2" fmla="*/ 0 h 457200"/>
                  <a:gd name="connsiteX3" fmla="*/ 87923 w 106562"/>
                  <a:gd name="connsiteY3" fmla="*/ 0 h 457200"/>
                  <a:gd name="connsiteX0" fmla="*/ 0 w 117378"/>
                  <a:gd name="connsiteY0" fmla="*/ 457200 h 457200"/>
                  <a:gd name="connsiteX1" fmla="*/ 106562 w 117378"/>
                  <a:gd name="connsiteY1" fmla="*/ 202828 h 457200"/>
                  <a:gd name="connsiteX2" fmla="*/ 87923 w 117378"/>
                  <a:gd name="connsiteY2" fmla="*/ 0 h 457200"/>
                  <a:gd name="connsiteX3" fmla="*/ 87923 w 117378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103296"/>
                  <a:gd name="connsiteY0" fmla="*/ 457200 h 457200"/>
                  <a:gd name="connsiteX1" fmla="*/ 87923 w 103296"/>
                  <a:gd name="connsiteY1" fmla="*/ 0 h 457200"/>
                  <a:gd name="connsiteX0" fmla="*/ 0 w 103740"/>
                  <a:gd name="connsiteY0" fmla="*/ 457200 h 457200"/>
                  <a:gd name="connsiteX1" fmla="*/ 87923 w 103740"/>
                  <a:gd name="connsiteY1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740" h="457200">
                    <a:moveTo>
                      <a:pt x="0" y="457200"/>
                    </a:moveTo>
                    <a:cubicBezTo>
                      <a:pt x="34135" y="209549"/>
                      <a:pt x="144388" y="188371"/>
                      <a:pt x="87923" y="0"/>
                    </a:cubicBezTo>
                  </a:path>
                </a:pathLst>
              </a:custGeom>
              <a:noFill/>
              <a:ln w="349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kstniOkvir 14">
              <a:extLst>
                <a:ext uri="{FF2B5EF4-FFF2-40B4-BE49-F238E27FC236}">
                  <a16:creationId xmlns:a16="http://schemas.microsoft.com/office/drawing/2014/main" id="{96EC3FBB-5B91-40A6-A89D-B159FF7308E1}"/>
                </a:ext>
              </a:extLst>
            </p:cNvPr>
            <p:cNvSpPr txBox="1"/>
            <p:nvPr/>
          </p:nvSpPr>
          <p:spPr>
            <a:xfrm>
              <a:off x="650255" y="2594130"/>
              <a:ext cx="194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>
                  <a:solidFill>
                    <a:schemeClr val="bg1"/>
                  </a:solidFill>
                </a:rPr>
                <a:t>RECEPT – SKENIRAJ ME!</a:t>
              </a:r>
            </a:p>
          </p:txBody>
        </p:sp>
        <p:pic>
          <p:nvPicPr>
            <p:cNvPr id="26" name="Slika 25">
              <a:extLst>
                <a:ext uri="{FF2B5EF4-FFF2-40B4-BE49-F238E27FC236}">
                  <a16:creationId xmlns:a16="http://schemas.microsoft.com/office/drawing/2014/main" id="{7FEC424C-1854-44CC-9D23-C6BFBB3CE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2" y="1354634"/>
              <a:ext cx="1390941" cy="1232526"/>
            </a:xfrm>
            <a:prstGeom prst="rect">
              <a:avLst/>
            </a:prstGeom>
          </p:spPr>
        </p:pic>
      </p:grpSp>
      <p:pic>
        <p:nvPicPr>
          <p:cNvPr id="27" name="Slika 26">
            <a:extLst>
              <a:ext uri="{FF2B5EF4-FFF2-40B4-BE49-F238E27FC236}">
                <a16:creationId xmlns:a16="http://schemas.microsoft.com/office/drawing/2014/main" id="{74E5348B-8C17-4A7B-B3EA-CDBE2E978C6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321" y="1365385"/>
            <a:ext cx="2570161" cy="20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499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169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902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69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3214</TotalTime>
  <Words>249</Words>
  <Application>Microsoft Office PowerPoint</Application>
  <PresentationFormat>Široki zaslon</PresentationFormat>
  <Paragraphs>73</Paragraphs>
  <Slides>11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Modern Love</vt:lpstr>
      <vt:lpstr>Modern Love Grunge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maja.kozic04@gmail.com</dc:creator>
  <cp:lastModifiedBy>Ksenija Bedeković</cp:lastModifiedBy>
  <cp:revision>4</cp:revision>
  <dcterms:created xsi:type="dcterms:W3CDTF">2021-12-16T14:42:23Z</dcterms:created>
  <dcterms:modified xsi:type="dcterms:W3CDTF">2021-12-22T15:01:11Z</dcterms:modified>
</cp:coreProperties>
</file>